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5" r:id="rId1"/>
  </p:sldMasterIdLst>
  <p:notesMasterIdLst>
    <p:notesMasterId r:id="rId81"/>
  </p:notesMasterIdLst>
  <p:sldIdLst>
    <p:sldId id="315"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0D2A"/>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695E7A2-1207-4281-9E89-FDB407B4E1C4}" type="slidenum">
              <a:rPr lang="en-US" altLang="en-US"/>
              <a:pPr/>
              <a:t>‹#›</a:t>
            </a:fld>
            <a:endParaRPr lang="en-US" altLang="en-US"/>
          </a:p>
        </p:txBody>
      </p:sp>
    </p:spTree>
    <p:extLst>
      <p:ext uri="{BB962C8B-B14F-4D97-AF65-F5344CB8AC3E}">
        <p14:creationId xmlns:p14="http://schemas.microsoft.com/office/powerpoint/2010/main" val="18360186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4BC3832-BE52-4F2F-B4C1-0B24203786D4}" type="slidenum">
              <a:rPr lang="en-US" altLang="en-US" sz="1200"/>
              <a:pPr eaLnBrk="1" hangingPunct="1"/>
              <a:t>1</a:t>
            </a:fld>
            <a:endParaRPr lang="en-US" altLang="en-US" sz="1200"/>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17562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8D3DC80-1B70-453E-B58B-5ADB0F265E36}" type="slidenum">
              <a:rPr lang="en-US" altLang="en-US" sz="1200"/>
              <a:pPr eaLnBrk="1" hangingPunct="1"/>
              <a:t>10</a:t>
            </a:fld>
            <a:endParaRPr lang="en-US" altLang="en-US" sz="1200"/>
          </a:p>
        </p:txBody>
      </p:sp>
      <p:sp>
        <p:nvSpPr>
          <p:cNvPr id="93187" name="Rectangle 2"/>
          <p:cNvSpPr>
            <a:spLocks noChangeArrowheads="1" noTextEdit="1"/>
          </p:cNvSpPr>
          <p:nvPr>
            <p:ph type="sldImg"/>
          </p:nvPr>
        </p:nvSpPr>
        <p:spPr>
          <a:solidFill>
            <a:srgbClr val="FFFFFF"/>
          </a:solidFill>
          <a:ln/>
        </p:spPr>
      </p:sp>
      <p:sp>
        <p:nvSpPr>
          <p:cNvPr id="9318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080188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347AF87-95D8-43F5-AB1E-7630D9BD42DE}" type="slidenum">
              <a:rPr lang="en-US" altLang="en-US" sz="1200"/>
              <a:pPr eaLnBrk="1" hangingPunct="1"/>
              <a:t>11</a:t>
            </a:fld>
            <a:endParaRPr lang="en-US" altLang="en-US" sz="1200"/>
          </a:p>
        </p:txBody>
      </p:sp>
      <p:sp>
        <p:nvSpPr>
          <p:cNvPr id="94211" name="Rectangle 2"/>
          <p:cNvSpPr>
            <a:spLocks noChangeArrowheads="1" noTextEdit="1"/>
          </p:cNvSpPr>
          <p:nvPr>
            <p:ph type="sldImg"/>
          </p:nvPr>
        </p:nvSpPr>
        <p:spPr>
          <a:solidFill>
            <a:srgbClr val="FFFFFF"/>
          </a:solidFill>
          <a:ln/>
        </p:spPr>
      </p:sp>
      <p:sp>
        <p:nvSpPr>
          <p:cNvPr id="942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84530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975A455-FC35-4BB5-9F8B-0EABDEB0952C}" type="slidenum">
              <a:rPr lang="en-US" altLang="en-US" sz="1200"/>
              <a:pPr eaLnBrk="1" hangingPunct="1"/>
              <a:t>12</a:t>
            </a:fld>
            <a:endParaRPr lang="en-US" altLang="en-US" sz="1200"/>
          </a:p>
        </p:txBody>
      </p:sp>
      <p:sp>
        <p:nvSpPr>
          <p:cNvPr id="95235" name="Rectangle 2"/>
          <p:cNvSpPr>
            <a:spLocks noChangeArrowheads="1" noTextEdit="1"/>
          </p:cNvSpPr>
          <p:nvPr>
            <p:ph type="sldImg"/>
          </p:nvPr>
        </p:nvSpPr>
        <p:spPr>
          <a:solidFill>
            <a:srgbClr val="FFFFFF"/>
          </a:solidFill>
          <a:ln/>
        </p:spPr>
      </p:sp>
      <p:sp>
        <p:nvSpPr>
          <p:cNvPr id="952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8036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4CAF29C-C9A7-43FA-934B-388B792D0D46}" type="slidenum">
              <a:rPr lang="en-US" altLang="en-US" sz="1200"/>
              <a:pPr eaLnBrk="1" hangingPunct="1"/>
              <a:t>13</a:t>
            </a:fld>
            <a:endParaRPr lang="en-US" altLang="en-US" sz="1200"/>
          </a:p>
        </p:txBody>
      </p:sp>
      <p:sp>
        <p:nvSpPr>
          <p:cNvPr id="96259" name="Rectangle 2"/>
          <p:cNvSpPr>
            <a:spLocks noChangeArrowheads="1" noTextEdit="1"/>
          </p:cNvSpPr>
          <p:nvPr>
            <p:ph type="sldImg"/>
          </p:nvPr>
        </p:nvSpPr>
        <p:spPr>
          <a:solidFill>
            <a:srgbClr val="FFFFFF"/>
          </a:solidFill>
          <a:ln/>
        </p:spPr>
      </p:sp>
      <p:sp>
        <p:nvSpPr>
          <p:cNvPr id="962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50055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EF1A782-9F1A-4B42-9F57-9F0993F0041A}" type="slidenum">
              <a:rPr lang="en-US" altLang="en-US" sz="1200"/>
              <a:pPr eaLnBrk="1" hangingPunct="1"/>
              <a:t>14</a:t>
            </a:fld>
            <a:endParaRPr lang="en-US" altLang="en-US" sz="1200"/>
          </a:p>
        </p:txBody>
      </p:sp>
      <p:sp>
        <p:nvSpPr>
          <p:cNvPr id="97283" name="Rectangle 2"/>
          <p:cNvSpPr>
            <a:spLocks noChangeArrowheads="1" noTextEdit="1"/>
          </p:cNvSpPr>
          <p:nvPr>
            <p:ph type="sldImg"/>
          </p:nvPr>
        </p:nvSpPr>
        <p:spPr>
          <a:solidFill>
            <a:srgbClr val="FFFFFF"/>
          </a:solidFill>
          <a:ln/>
        </p:spPr>
      </p:sp>
      <p:sp>
        <p:nvSpPr>
          <p:cNvPr id="972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03304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6342FAA-9E9D-4A2B-9DDE-C2DBD45DAD92}" type="slidenum">
              <a:rPr lang="en-US" altLang="en-US" sz="1200"/>
              <a:pPr eaLnBrk="1" hangingPunct="1"/>
              <a:t>15</a:t>
            </a:fld>
            <a:endParaRPr lang="en-US" altLang="en-US" sz="1200"/>
          </a:p>
        </p:txBody>
      </p:sp>
      <p:sp>
        <p:nvSpPr>
          <p:cNvPr id="98307" name="Rectangle 2"/>
          <p:cNvSpPr>
            <a:spLocks noChangeArrowheads="1" noTextEdit="1"/>
          </p:cNvSpPr>
          <p:nvPr>
            <p:ph type="sldImg"/>
          </p:nvPr>
        </p:nvSpPr>
        <p:spPr>
          <a:solidFill>
            <a:srgbClr val="FFFFFF"/>
          </a:solidFill>
          <a:ln/>
        </p:spPr>
      </p:sp>
      <p:sp>
        <p:nvSpPr>
          <p:cNvPr id="983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982645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117EC77-3B69-40B3-8F32-21ED1FF3B9AF}" type="slidenum">
              <a:rPr lang="en-US" altLang="en-US" sz="1200"/>
              <a:pPr eaLnBrk="1" hangingPunct="1"/>
              <a:t>16</a:t>
            </a:fld>
            <a:endParaRPr lang="en-US" altLang="en-US" sz="1200"/>
          </a:p>
        </p:txBody>
      </p:sp>
      <p:sp>
        <p:nvSpPr>
          <p:cNvPr id="99331" name="Rectangle 2"/>
          <p:cNvSpPr>
            <a:spLocks noChangeArrowheads="1" noTextEdit="1"/>
          </p:cNvSpPr>
          <p:nvPr>
            <p:ph type="sldImg"/>
          </p:nvPr>
        </p:nvSpPr>
        <p:spPr>
          <a:solidFill>
            <a:srgbClr val="FFFFFF"/>
          </a:solidFill>
          <a:ln/>
        </p:spPr>
      </p:sp>
      <p:sp>
        <p:nvSpPr>
          <p:cNvPr id="993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80126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A22ACA3-D268-4296-ADAA-C7D2F5CD27C4}" type="slidenum">
              <a:rPr lang="en-US" altLang="en-US" sz="1200"/>
              <a:pPr eaLnBrk="1" hangingPunct="1"/>
              <a:t>17</a:t>
            </a:fld>
            <a:endParaRPr lang="en-US" altLang="en-US" sz="1200"/>
          </a:p>
        </p:txBody>
      </p:sp>
      <p:sp>
        <p:nvSpPr>
          <p:cNvPr id="100355" name="Rectangle 2"/>
          <p:cNvSpPr>
            <a:spLocks noChangeArrowheads="1" noTextEdit="1"/>
          </p:cNvSpPr>
          <p:nvPr>
            <p:ph type="sldImg"/>
          </p:nvPr>
        </p:nvSpPr>
        <p:spPr>
          <a:solidFill>
            <a:srgbClr val="FFFFFF"/>
          </a:solidFill>
          <a:ln/>
        </p:spPr>
      </p:sp>
      <p:sp>
        <p:nvSpPr>
          <p:cNvPr id="1003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645023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9F2BD59-45C3-4A20-BE12-EAD943B261DB}" type="slidenum">
              <a:rPr lang="en-US" altLang="en-US" sz="1200"/>
              <a:pPr eaLnBrk="1" hangingPunct="1"/>
              <a:t>18</a:t>
            </a:fld>
            <a:endParaRPr lang="en-US" altLang="en-US" sz="1200"/>
          </a:p>
        </p:txBody>
      </p:sp>
      <p:sp>
        <p:nvSpPr>
          <p:cNvPr id="101379" name="Rectangle 2"/>
          <p:cNvSpPr>
            <a:spLocks noChangeArrowheads="1" noTextEdit="1"/>
          </p:cNvSpPr>
          <p:nvPr>
            <p:ph type="sldImg"/>
          </p:nvPr>
        </p:nvSpPr>
        <p:spPr>
          <a:solidFill>
            <a:srgbClr val="FFFFFF"/>
          </a:solidFill>
          <a:ln/>
        </p:spPr>
      </p:sp>
      <p:sp>
        <p:nvSpPr>
          <p:cNvPr id="1013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50314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D986E00-CBA0-469E-9EE2-AA98D241D22C}" type="slidenum">
              <a:rPr lang="en-US" altLang="en-US" sz="1200"/>
              <a:pPr eaLnBrk="1" hangingPunct="1"/>
              <a:t>19</a:t>
            </a:fld>
            <a:endParaRPr lang="en-US" altLang="en-US" sz="1200"/>
          </a:p>
        </p:txBody>
      </p:sp>
      <p:sp>
        <p:nvSpPr>
          <p:cNvPr id="102403" name="Rectangle 2"/>
          <p:cNvSpPr>
            <a:spLocks noChangeArrowheads="1" noTextEdit="1"/>
          </p:cNvSpPr>
          <p:nvPr>
            <p:ph type="sldImg"/>
          </p:nvPr>
        </p:nvSpPr>
        <p:spPr>
          <a:solidFill>
            <a:srgbClr val="FFFFFF"/>
          </a:solidFill>
          <a:ln/>
        </p:spPr>
      </p:sp>
      <p:sp>
        <p:nvSpPr>
          <p:cNvPr id="1024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5049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6529ACD-BA95-446C-B364-CAFE9D94B296}" type="slidenum">
              <a:rPr lang="en-US" altLang="en-US" sz="1200"/>
              <a:pPr eaLnBrk="1" hangingPunct="1"/>
              <a:t>2</a:t>
            </a:fld>
            <a:endParaRPr lang="en-US" altLang="en-US" sz="1200"/>
          </a:p>
        </p:txBody>
      </p:sp>
      <p:sp>
        <p:nvSpPr>
          <p:cNvPr id="84995" name="Rectangle 2"/>
          <p:cNvSpPr>
            <a:spLocks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61097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C69B26E-FF80-4E93-94EE-18EBDCB97263}" type="slidenum">
              <a:rPr lang="en-US" altLang="en-US" sz="1200"/>
              <a:pPr eaLnBrk="1" hangingPunct="1"/>
              <a:t>20</a:t>
            </a:fld>
            <a:endParaRPr lang="en-US" altLang="en-US" sz="1200"/>
          </a:p>
        </p:txBody>
      </p:sp>
      <p:sp>
        <p:nvSpPr>
          <p:cNvPr id="103427" name="Rectangle 2"/>
          <p:cNvSpPr>
            <a:spLocks noChangeArrowheads="1" noTextEdit="1"/>
          </p:cNvSpPr>
          <p:nvPr>
            <p:ph type="sldImg"/>
          </p:nvPr>
        </p:nvSpPr>
        <p:spPr>
          <a:solidFill>
            <a:srgbClr val="FFFFFF"/>
          </a:solidFill>
          <a:ln/>
        </p:spPr>
      </p:sp>
      <p:sp>
        <p:nvSpPr>
          <p:cNvPr id="1034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722893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9420A0C-D304-4132-BD36-1A52B4C5C3DA}" type="slidenum">
              <a:rPr lang="en-US" altLang="en-US" sz="1200"/>
              <a:pPr eaLnBrk="1" hangingPunct="1"/>
              <a:t>21</a:t>
            </a:fld>
            <a:endParaRPr lang="en-US" altLang="en-US" sz="1200"/>
          </a:p>
        </p:txBody>
      </p:sp>
      <p:sp>
        <p:nvSpPr>
          <p:cNvPr id="104451" name="Rectangle 2"/>
          <p:cNvSpPr>
            <a:spLocks noChangeArrowheads="1" noTextEdit="1"/>
          </p:cNvSpPr>
          <p:nvPr>
            <p:ph type="sldImg"/>
          </p:nvPr>
        </p:nvSpPr>
        <p:spPr>
          <a:solidFill>
            <a:srgbClr val="FFFFFF"/>
          </a:solidFill>
          <a:ln/>
        </p:spPr>
      </p:sp>
      <p:sp>
        <p:nvSpPr>
          <p:cNvPr id="1044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051360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A1FED24-8472-4806-A32A-D9FA4E69D858}" type="slidenum">
              <a:rPr lang="en-US" altLang="en-US" sz="1200"/>
              <a:pPr eaLnBrk="1" hangingPunct="1"/>
              <a:t>22</a:t>
            </a:fld>
            <a:endParaRPr lang="en-US" altLang="en-US" sz="1200"/>
          </a:p>
        </p:txBody>
      </p:sp>
      <p:sp>
        <p:nvSpPr>
          <p:cNvPr id="105475" name="Rectangle 2"/>
          <p:cNvSpPr>
            <a:spLocks noChangeArrowheads="1" noTextEdit="1"/>
          </p:cNvSpPr>
          <p:nvPr>
            <p:ph type="sldImg"/>
          </p:nvPr>
        </p:nvSpPr>
        <p:spPr>
          <a:solidFill>
            <a:srgbClr val="FFFFFF"/>
          </a:solidFill>
          <a:ln/>
        </p:spPr>
      </p:sp>
      <p:sp>
        <p:nvSpPr>
          <p:cNvPr id="1054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550382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E6111C81-C166-4101-9E30-7C92CD1DB350}" type="slidenum">
              <a:rPr lang="en-US" altLang="en-US" sz="1200"/>
              <a:pPr eaLnBrk="1" hangingPunct="1"/>
              <a:t>23</a:t>
            </a:fld>
            <a:endParaRPr lang="en-US" altLang="en-US" sz="1200"/>
          </a:p>
        </p:txBody>
      </p:sp>
      <p:sp>
        <p:nvSpPr>
          <p:cNvPr id="106499" name="Rectangle 2"/>
          <p:cNvSpPr>
            <a:spLocks noChangeArrowheads="1" noTextEdit="1"/>
          </p:cNvSpPr>
          <p:nvPr>
            <p:ph type="sldImg"/>
          </p:nvPr>
        </p:nvSpPr>
        <p:spPr>
          <a:solidFill>
            <a:srgbClr val="FFFFFF"/>
          </a:solidFill>
          <a:ln/>
        </p:spPr>
      </p:sp>
      <p:sp>
        <p:nvSpPr>
          <p:cNvPr id="1065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91234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2A7F4E6-D0A7-4C90-8D95-72433F3CE0A7}" type="slidenum">
              <a:rPr lang="en-US" altLang="en-US" sz="1200"/>
              <a:pPr eaLnBrk="1" hangingPunct="1"/>
              <a:t>24</a:t>
            </a:fld>
            <a:endParaRPr lang="en-US" altLang="en-US" sz="1200"/>
          </a:p>
        </p:txBody>
      </p:sp>
      <p:sp>
        <p:nvSpPr>
          <p:cNvPr id="107523" name="Rectangle 2"/>
          <p:cNvSpPr>
            <a:spLocks noChangeArrowheads="1" noTextEdit="1"/>
          </p:cNvSpPr>
          <p:nvPr>
            <p:ph type="sldImg"/>
          </p:nvPr>
        </p:nvSpPr>
        <p:spPr>
          <a:solidFill>
            <a:srgbClr val="FFFFFF"/>
          </a:solidFill>
          <a:ln/>
        </p:spPr>
      </p:sp>
      <p:sp>
        <p:nvSpPr>
          <p:cNvPr id="1075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99648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5655D67-34C2-4536-B7B1-5818BBE47764}" type="slidenum">
              <a:rPr lang="en-US" altLang="en-US" sz="1200"/>
              <a:pPr eaLnBrk="1" hangingPunct="1"/>
              <a:t>25</a:t>
            </a:fld>
            <a:endParaRPr lang="en-US" altLang="en-US" sz="1200"/>
          </a:p>
        </p:txBody>
      </p:sp>
      <p:sp>
        <p:nvSpPr>
          <p:cNvPr id="108547" name="Rectangle 2"/>
          <p:cNvSpPr>
            <a:spLocks noChangeArrowheads="1" noTextEdit="1"/>
          </p:cNvSpPr>
          <p:nvPr>
            <p:ph type="sldImg"/>
          </p:nvPr>
        </p:nvSpPr>
        <p:spPr>
          <a:solidFill>
            <a:srgbClr val="FFFFFF"/>
          </a:solidFill>
          <a:ln/>
        </p:spPr>
      </p:sp>
      <p:sp>
        <p:nvSpPr>
          <p:cNvPr id="1085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95835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510CEB7-E671-486E-8DAB-31D82A425FB0}" type="slidenum">
              <a:rPr lang="en-US" altLang="en-US" sz="1200"/>
              <a:pPr eaLnBrk="1" hangingPunct="1"/>
              <a:t>26</a:t>
            </a:fld>
            <a:endParaRPr lang="en-US" altLang="en-US" sz="1200"/>
          </a:p>
        </p:txBody>
      </p:sp>
      <p:sp>
        <p:nvSpPr>
          <p:cNvPr id="109571" name="Rectangle 2"/>
          <p:cNvSpPr>
            <a:spLocks noChangeArrowheads="1" noTextEdit="1"/>
          </p:cNvSpPr>
          <p:nvPr>
            <p:ph type="sldImg"/>
          </p:nvPr>
        </p:nvSpPr>
        <p:spPr>
          <a:solidFill>
            <a:srgbClr val="FFFFFF"/>
          </a:solidFill>
          <a:ln/>
        </p:spPr>
      </p:sp>
      <p:sp>
        <p:nvSpPr>
          <p:cNvPr id="1095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49487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B5C226D-FEA1-40E9-83EE-ED1099435E1E}" type="slidenum">
              <a:rPr lang="en-US" altLang="en-US" sz="1200"/>
              <a:pPr eaLnBrk="1" hangingPunct="1"/>
              <a:t>27</a:t>
            </a:fld>
            <a:endParaRPr lang="en-US" altLang="en-US" sz="1200"/>
          </a:p>
        </p:txBody>
      </p:sp>
      <p:sp>
        <p:nvSpPr>
          <p:cNvPr id="110595" name="Rectangle 2"/>
          <p:cNvSpPr>
            <a:spLocks noChangeArrowheads="1" noTextEdit="1"/>
          </p:cNvSpPr>
          <p:nvPr>
            <p:ph type="sldImg"/>
          </p:nvPr>
        </p:nvSpPr>
        <p:spPr>
          <a:solidFill>
            <a:srgbClr val="FFFFFF"/>
          </a:solidFill>
          <a:ln/>
        </p:spPr>
      </p:sp>
      <p:sp>
        <p:nvSpPr>
          <p:cNvPr id="1105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72775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7A40D86-FA1E-4C31-9D2A-FD961A6B50C7}" type="slidenum">
              <a:rPr lang="en-US" altLang="en-US" sz="1200"/>
              <a:pPr eaLnBrk="1" hangingPunct="1"/>
              <a:t>28</a:t>
            </a:fld>
            <a:endParaRPr lang="en-US" altLang="en-US" sz="1200"/>
          </a:p>
        </p:txBody>
      </p:sp>
      <p:sp>
        <p:nvSpPr>
          <p:cNvPr id="111619" name="Rectangle 2"/>
          <p:cNvSpPr>
            <a:spLocks noChangeArrowheads="1" noTextEdit="1"/>
          </p:cNvSpPr>
          <p:nvPr>
            <p:ph type="sldImg"/>
          </p:nvPr>
        </p:nvSpPr>
        <p:spPr>
          <a:solidFill>
            <a:srgbClr val="FFFFFF"/>
          </a:solidFill>
          <a:ln/>
        </p:spPr>
      </p:sp>
      <p:sp>
        <p:nvSpPr>
          <p:cNvPr id="1116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1950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760C51A-0D28-474A-9D25-96D3F72E4196}" type="slidenum">
              <a:rPr lang="en-US" altLang="en-US" sz="1200"/>
              <a:pPr eaLnBrk="1" hangingPunct="1"/>
              <a:t>29</a:t>
            </a:fld>
            <a:endParaRPr lang="en-US" altLang="en-US" sz="1200"/>
          </a:p>
        </p:txBody>
      </p:sp>
      <p:sp>
        <p:nvSpPr>
          <p:cNvPr id="112643" name="Rectangle 2"/>
          <p:cNvSpPr>
            <a:spLocks noChangeArrowheads="1" noTextEdit="1"/>
          </p:cNvSpPr>
          <p:nvPr>
            <p:ph type="sldImg"/>
          </p:nvPr>
        </p:nvSpPr>
        <p:spPr>
          <a:solidFill>
            <a:srgbClr val="FFFFFF"/>
          </a:solidFill>
          <a:ln/>
        </p:spPr>
      </p:sp>
      <p:sp>
        <p:nvSpPr>
          <p:cNvPr id="1126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859722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D4A6645-3258-4CF8-AC6D-37CA2E644AE4}" type="slidenum">
              <a:rPr lang="en-US" altLang="en-US" sz="1200"/>
              <a:pPr eaLnBrk="1" hangingPunct="1"/>
              <a:t>3</a:t>
            </a:fld>
            <a:endParaRPr lang="en-US" altLang="en-US" sz="1200"/>
          </a:p>
        </p:txBody>
      </p:sp>
      <p:sp>
        <p:nvSpPr>
          <p:cNvPr id="86019" name="Rectangle 2"/>
          <p:cNvSpPr>
            <a:spLocks noChangeArrowheads="1" noTextEdit="1"/>
          </p:cNvSpPr>
          <p:nvPr>
            <p:ph type="sldImg"/>
          </p:nvPr>
        </p:nvSpPr>
        <p:spPr>
          <a:solidFill>
            <a:srgbClr val="FFFFFF"/>
          </a:solidFill>
          <a:ln/>
        </p:spPr>
      </p:sp>
      <p:sp>
        <p:nvSpPr>
          <p:cNvPr id="860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77198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B4A6CB0-C019-4138-BAE3-8A84E4A64BF2}" type="slidenum">
              <a:rPr lang="en-US" altLang="en-US" sz="1200"/>
              <a:pPr eaLnBrk="1" hangingPunct="1"/>
              <a:t>30</a:t>
            </a:fld>
            <a:endParaRPr lang="en-US" altLang="en-US" sz="1200"/>
          </a:p>
        </p:txBody>
      </p:sp>
      <p:sp>
        <p:nvSpPr>
          <p:cNvPr id="113667" name="Rectangle 2"/>
          <p:cNvSpPr>
            <a:spLocks noChangeArrowheads="1" noTextEdit="1"/>
          </p:cNvSpPr>
          <p:nvPr>
            <p:ph type="sldImg"/>
          </p:nvPr>
        </p:nvSpPr>
        <p:spPr>
          <a:solidFill>
            <a:srgbClr val="FFFFFF"/>
          </a:solidFill>
          <a:ln/>
        </p:spPr>
      </p:sp>
      <p:sp>
        <p:nvSpPr>
          <p:cNvPr id="11366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857183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9611A9F-9F8D-401E-BC16-6D09FEEC9A96}" type="slidenum">
              <a:rPr lang="en-US" altLang="en-US" sz="1200"/>
              <a:pPr eaLnBrk="1" hangingPunct="1"/>
              <a:t>31</a:t>
            </a:fld>
            <a:endParaRPr lang="en-US" altLang="en-US" sz="1200"/>
          </a:p>
        </p:txBody>
      </p:sp>
      <p:sp>
        <p:nvSpPr>
          <p:cNvPr id="114691" name="Rectangle 2"/>
          <p:cNvSpPr>
            <a:spLocks noChangeArrowheads="1" noTextEdit="1"/>
          </p:cNvSpPr>
          <p:nvPr>
            <p:ph type="sldImg"/>
          </p:nvPr>
        </p:nvSpPr>
        <p:spPr>
          <a:solidFill>
            <a:srgbClr val="FFFFFF"/>
          </a:solidFill>
          <a:ln/>
        </p:spPr>
      </p:sp>
      <p:sp>
        <p:nvSpPr>
          <p:cNvPr id="11469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122126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A1638A5-7E63-434D-B343-23ADF4CC2D64}" type="slidenum">
              <a:rPr lang="en-US" altLang="en-US" sz="1200"/>
              <a:pPr eaLnBrk="1" hangingPunct="1"/>
              <a:t>32</a:t>
            </a:fld>
            <a:endParaRPr lang="en-US" altLang="en-US" sz="1200"/>
          </a:p>
        </p:txBody>
      </p:sp>
      <p:sp>
        <p:nvSpPr>
          <p:cNvPr id="115715" name="Rectangle 2"/>
          <p:cNvSpPr>
            <a:spLocks noChangeArrowheads="1" noTextEdit="1"/>
          </p:cNvSpPr>
          <p:nvPr>
            <p:ph type="sldImg"/>
          </p:nvPr>
        </p:nvSpPr>
        <p:spPr>
          <a:solidFill>
            <a:srgbClr val="FFFFFF"/>
          </a:solidFill>
          <a:ln/>
        </p:spPr>
      </p:sp>
      <p:sp>
        <p:nvSpPr>
          <p:cNvPr id="11571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91173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5A03424-88FC-492D-8A68-9AA17AE744BD}" type="slidenum">
              <a:rPr lang="en-US" altLang="en-US" sz="1200"/>
              <a:pPr eaLnBrk="1" hangingPunct="1"/>
              <a:t>33</a:t>
            </a:fld>
            <a:endParaRPr lang="en-US" altLang="en-US" sz="1200"/>
          </a:p>
        </p:txBody>
      </p:sp>
      <p:sp>
        <p:nvSpPr>
          <p:cNvPr id="116739" name="Rectangle 2"/>
          <p:cNvSpPr>
            <a:spLocks noChangeArrowheads="1" noTextEdit="1"/>
          </p:cNvSpPr>
          <p:nvPr>
            <p:ph type="sldImg"/>
          </p:nvPr>
        </p:nvSpPr>
        <p:spPr>
          <a:solidFill>
            <a:srgbClr val="FFFFFF"/>
          </a:solidFill>
          <a:ln/>
        </p:spPr>
      </p:sp>
      <p:sp>
        <p:nvSpPr>
          <p:cNvPr id="11674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84766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9F54538-999B-4C4B-A06A-A34E79B9EBE1}" type="slidenum">
              <a:rPr lang="en-US" altLang="en-US" sz="1200"/>
              <a:pPr eaLnBrk="1" hangingPunct="1"/>
              <a:t>34</a:t>
            </a:fld>
            <a:endParaRPr lang="en-US" altLang="en-US" sz="1200"/>
          </a:p>
        </p:txBody>
      </p:sp>
      <p:sp>
        <p:nvSpPr>
          <p:cNvPr id="117763" name="Rectangle 2"/>
          <p:cNvSpPr>
            <a:spLocks noChangeArrowheads="1" noTextEdit="1"/>
          </p:cNvSpPr>
          <p:nvPr>
            <p:ph type="sldImg"/>
          </p:nvPr>
        </p:nvSpPr>
        <p:spPr>
          <a:solidFill>
            <a:srgbClr val="FFFFFF"/>
          </a:solidFill>
          <a:ln/>
        </p:spPr>
      </p:sp>
      <p:sp>
        <p:nvSpPr>
          <p:cNvPr id="11776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86022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9A773F5-817C-4DC1-896F-3051472FA85A}" type="slidenum">
              <a:rPr lang="en-US" altLang="en-US" sz="1200"/>
              <a:pPr eaLnBrk="1" hangingPunct="1"/>
              <a:t>35</a:t>
            </a:fld>
            <a:endParaRPr lang="en-US" altLang="en-US" sz="1200"/>
          </a:p>
        </p:txBody>
      </p:sp>
      <p:sp>
        <p:nvSpPr>
          <p:cNvPr id="118787" name="Rectangle 2"/>
          <p:cNvSpPr>
            <a:spLocks noChangeArrowheads="1" noTextEdit="1"/>
          </p:cNvSpPr>
          <p:nvPr>
            <p:ph type="sldImg"/>
          </p:nvPr>
        </p:nvSpPr>
        <p:spPr>
          <a:solidFill>
            <a:srgbClr val="FFFFFF"/>
          </a:solidFill>
          <a:ln/>
        </p:spPr>
      </p:sp>
      <p:sp>
        <p:nvSpPr>
          <p:cNvPr id="11878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914643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CEEFA5E-6847-428C-ABFC-40CEA7F2EEA8}" type="slidenum">
              <a:rPr lang="en-US" altLang="en-US" sz="1200"/>
              <a:pPr eaLnBrk="1" hangingPunct="1"/>
              <a:t>36</a:t>
            </a:fld>
            <a:endParaRPr lang="en-US" altLang="en-US" sz="1200"/>
          </a:p>
        </p:txBody>
      </p:sp>
      <p:sp>
        <p:nvSpPr>
          <p:cNvPr id="119811" name="Rectangle 2"/>
          <p:cNvSpPr>
            <a:spLocks noChangeArrowheads="1" noTextEdit="1"/>
          </p:cNvSpPr>
          <p:nvPr>
            <p:ph type="sldImg"/>
          </p:nvPr>
        </p:nvSpPr>
        <p:spPr>
          <a:solidFill>
            <a:srgbClr val="FFFFFF"/>
          </a:solidFill>
          <a:ln/>
        </p:spPr>
      </p:sp>
      <p:sp>
        <p:nvSpPr>
          <p:cNvPr id="1198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243257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38DE6E5-1E50-401D-AEFE-9A81F21DEBD0}" type="slidenum">
              <a:rPr lang="en-US" altLang="en-US" sz="1200"/>
              <a:pPr eaLnBrk="1" hangingPunct="1"/>
              <a:t>37</a:t>
            </a:fld>
            <a:endParaRPr lang="en-US" altLang="en-US" sz="1200"/>
          </a:p>
        </p:txBody>
      </p:sp>
      <p:sp>
        <p:nvSpPr>
          <p:cNvPr id="120835" name="Rectangle 2"/>
          <p:cNvSpPr>
            <a:spLocks noChangeArrowheads="1" noTextEdit="1"/>
          </p:cNvSpPr>
          <p:nvPr>
            <p:ph type="sldImg"/>
          </p:nvPr>
        </p:nvSpPr>
        <p:spPr>
          <a:solidFill>
            <a:srgbClr val="FFFFFF"/>
          </a:solidFill>
          <a:ln/>
        </p:spPr>
      </p:sp>
      <p:sp>
        <p:nvSpPr>
          <p:cNvPr id="1208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105985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20A905F-77FD-4235-A13C-61D702688A9F}" type="slidenum">
              <a:rPr lang="en-US" altLang="en-US" sz="1200"/>
              <a:pPr eaLnBrk="1" hangingPunct="1"/>
              <a:t>38</a:t>
            </a:fld>
            <a:endParaRPr lang="en-US" altLang="en-US" sz="1200"/>
          </a:p>
        </p:txBody>
      </p:sp>
      <p:sp>
        <p:nvSpPr>
          <p:cNvPr id="121859" name="Rectangle 2"/>
          <p:cNvSpPr>
            <a:spLocks noChangeArrowheads="1" noTextEdit="1"/>
          </p:cNvSpPr>
          <p:nvPr>
            <p:ph type="sldImg"/>
          </p:nvPr>
        </p:nvSpPr>
        <p:spPr>
          <a:solidFill>
            <a:srgbClr val="FFFFFF"/>
          </a:solidFill>
          <a:ln/>
        </p:spPr>
      </p:sp>
      <p:sp>
        <p:nvSpPr>
          <p:cNvPr id="1218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31023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CF2A567-0916-4D7C-AACF-C6C2701B5CD8}" type="slidenum">
              <a:rPr lang="en-US" altLang="en-US" sz="1200"/>
              <a:pPr eaLnBrk="1" hangingPunct="1"/>
              <a:t>39</a:t>
            </a:fld>
            <a:endParaRPr lang="en-US" altLang="en-US" sz="1200"/>
          </a:p>
        </p:txBody>
      </p:sp>
      <p:sp>
        <p:nvSpPr>
          <p:cNvPr id="122883" name="Rectangle 2"/>
          <p:cNvSpPr>
            <a:spLocks noChangeArrowheads="1" noTextEdit="1"/>
          </p:cNvSpPr>
          <p:nvPr>
            <p:ph type="sldImg"/>
          </p:nvPr>
        </p:nvSpPr>
        <p:spPr>
          <a:solidFill>
            <a:srgbClr val="FFFFFF"/>
          </a:solidFill>
          <a:ln/>
        </p:spPr>
      </p:sp>
      <p:sp>
        <p:nvSpPr>
          <p:cNvPr id="1228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87698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9818A80-4507-44F2-A51D-82FF8227313C}" type="slidenum">
              <a:rPr lang="en-US" altLang="en-US" sz="1200"/>
              <a:pPr eaLnBrk="1" hangingPunct="1"/>
              <a:t>4</a:t>
            </a:fld>
            <a:endParaRPr lang="en-US" altLang="en-US" sz="1200"/>
          </a:p>
        </p:txBody>
      </p:sp>
      <p:sp>
        <p:nvSpPr>
          <p:cNvPr id="87043" name="Rectangle 2"/>
          <p:cNvSpPr>
            <a:spLocks noChangeArrowheads="1" noTextEdit="1"/>
          </p:cNvSpPr>
          <p:nvPr>
            <p:ph type="sldImg"/>
          </p:nvPr>
        </p:nvSpPr>
        <p:spPr>
          <a:solidFill>
            <a:srgbClr val="FFFFFF"/>
          </a:solidFill>
          <a:ln/>
        </p:spPr>
      </p:sp>
      <p:sp>
        <p:nvSpPr>
          <p:cNvPr id="870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21383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709252F4-215A-4C41-B90A-BCC348A0337A}" type="slidenum">
              <a:rPr lang="en-US" altLang="en-US" sz="1200"/>
              <a:pPr eaLnBrk="1" hangingPunct="1"/>
              <a:t>40</a:t>
            </a:fld>
            <a:endParaRPr lang="en-US" altLang="en-US" sz="1200"/>
          </a:p>
        </p:txBody>
      </p:sp>
      <p:sp>
        <p:nvSpPr>
          <p:cNvPr id="123907" name="Rectangle 2"/>
          <p:cNvSpPr>
            <a:spLocks noChangeArrowheads="1" noTextEdit="1"/>
          </p:cNvSpPr>
          <p:nvPr>
            <p:ph type="sldImg"/>
          </p:nvPr>
        </p:nvSpPr>
        <p:spPr>
          <a:solidFill>
            <a:srgbClr val="FFFFFF"/>
          </a:solidFill>
          <a:ln/>
        </p:spPr>
      </p:sp>
      <p:sp>
        <p:nvSpPr>
          <p:cNvPr id="1239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701080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517B8C3-87E8-4C5E-871F-8407D603AC18}" type="slidenum">
              <a:rPr lang="en-US" altLang="en-US" sz="1200"/>
              <a:pPr eaLnBrk="1" hangingPunct="1"/>
              <a:t>41</a:t>
            </a:fld>
            <a:endParaRPr lang="en-US" altLang="en-US" sz="1200"/>
          </a:p>
        </p:txBody>
      </p:sp>
      <p:sp>
        <p:nvSpPr>
          <p:cNvPr id="124931" name="Rectangle 2"/>
          <p:cNvSpPr>
            <a:spLocks noChangeArrowheads="1" noTextEdit="1"/>
          </p:cNvSpPr>
          <p:nvPr>
            <p:ph type="sldImg"/>
          </p:nvPr>
        </p:nvSpPr>
        <p:spPr>
          <a:solidFill>
            <a:srgbClr val="FFFFFF"/>
          </a:solidFill>
          <a:ln/>
        </p:spPr>
      </p:sp>
      <p:sp>
        <p:nvSpPr>
          <p:cNvPr id="1249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2056036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F7D5DB3-C6D0-4C07-9304-27C8F65A72D2}" type="slidenum">
              <a:rPr lang="en-US" altLang="en-US" sz="1200"/>
              <a:pPr eaLnBrk="1" hangingPunct="1"/>
              <a:t>42</a:t>
            </a:fld>
            <a:endParaRPr lang="en-US" altLang="en-US" sz="1200"/>
          </a:p>
        </p:txBody>
      </p:sp>
      <p:sp>
        <p:nvSpPr>
          <p:cNvPr id="125955" name="Rectangle 2"/>
          <p:cNvSpPr>
            <a:spLocks noChangeArrowheads="1" noTextEdit="1"/>
          </p:cNvSpPr>
          <p:nvPr>
            <p:ph type="sldImg"/>
          </p:nvPr>
        </p:nvSpPr>
        <p:spPr>
          <a:solidFill>
            <a:srgbClr val="FFFFFF"/>
          </a:solidFill>
          <a:ln/>
        </p:spPr>
      </p:sp>
      <p:sp>
        <p:nvSpPr>
          <p:cNvPr id="1259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705925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DA8758B-38EA-4748-9C10-0D61FBC40C86}" type="slidenum">
              <a:rPr lang="en-US" altLang="en-US" sz="1200"/>
              <a:pPr eaLnBrk="1" hangingPunct="1"/>
              <a:t>43</a:t>
            </a:fld>
            <a:endParaRPr lang="en-US" altLang="en-US" sz="1200"/>
          </a:p>
        </p:txBody>
      </p:sp>
      <p:sp>
        <p:nvSpPr>
          <p:cNvPr id="126979" name="Rectangle 2"/>
          <p:cNvSpPr>
            <a:spLocks noChangeArrowheads="1" noTextEdit="1"/>
          </p:cNvSpPr>
          <p:nvPr>
            <p:ph type="sldImg"/>
          </p:nvPr>
        </p:nvSpPr>
        <p:spPr>
          <a:solidFill>
            <a:srgbClr val="FFFFFF"/>
          </a:solidFill>
          <a:ln/>
        </p:spPr>
      </p:sp>
      <p:sp>
        <p:nvSpPr>
          <p:cNvPr id="1269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8920058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0C3F298-2A6E-490B-8952-C4726A6D713D}" type="slidenum">
              <a:rPr lang="en-US" altLang="en-US" sz="1200"/>
              <a:pPr eaLnBrk="1" hangingPunct="1"/>
              <a:t>44</a:t>
            </a:fld>
            <a:endParaRPr lang="en-US" altLang="en-US" sz="1200"/>
          </a:p>
        </p:txBody>
      </p:sp>
      <p:sp>
        <p:nvSpPr>
          <p:cNvPr id="128003" name="Rectangle 2"/>
          <p:cNvSpPr>
            <a:spLocks noChangeArrowheads="1" noTextEdit="1"/>
          </p:cNvSpPr>
          <p:nvPr>
            <p:ph type="sldImg"/>
          </p:nvPr>
        </p:nvSpPr>
        <p:spPr>
          <a:solidFill>
            <a:srgbClr val="FFFFFF"/>
          </a:solidFill>
          <a:ln/>
        </p:spPr>
      </p:sp>
      <p:sp>
        <p:nvSpPr>
          <p:cNvPr id="1280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407086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DCB58B9-09FB-42DA-92E4-8055A546890C}" type="slidenum">
              <a:rPr lang="en-US" altLang="en-US" sz="1200"/>
              <a:pPr eaLnBrk="1" hangingPunct="1"/>
              <a:t>45</a:t>
            </a:fld>
            <a:endParaRPr lang="en-US" altLang="en-US" sz="1200"/>
          </a:p>
        </p:txBody>
      </p:sp>
      <p:sp>
        <p:nvSpPr>
          <p:cNvPr id="129027" name="Rectangle 2"/>
          <p:cNvSpPr>
            <a:spLocks noChangeArrowheads="1" noTextEdit="1"/>
          </p:cNvSpPr>
          <p:nvPr>
            <p:ph type="sldImg"/>
          </p:nvPr>
        </p:nvSpPr>
        <p:spPr>
          <a:solidFill>
            <a:srgbClr val="FFFFFF"/>
          </a:solidFill>
          <a:ln/>
        </p:spPr>
      </p:sp>
      <p:sp>
        <p:nvSpPr>
          <p:cNvPr id="1290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483914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ECDC54C-376F-4DE0-B57A-5CDA5C56D3E1}" type="slidenum">
              <a:rPr lang="en-US" altLang="en-US" sz="1200"/>
              <a:pPr eaLnBrk="1" hangingPunct="1"/>
              <a:t>46</a:t>
            </a:fld>
            <a:endParaRPr lang="en-US" altLang="en-US" sz="1200"/>
          </a:p>
        </p:txBody>
      </p:sp>
      <p:sp>
        <p:nvSpPr>
          <p:cNvPr id="130051" name="Rectangle 2"/>
          <p:cNvSpPr>
            <a:spLocks noChangeArrowheads="1" noTextEdit="1"/>
          </p:cNvSpPr>
          <p:nvPr>
            <p:ph type="sldImg"/>
          </p:nvPr>
        </p:nvSpPr>
        <p:spPr>
          <a:solidFill>
            <a:srgbClr val="FFFFFF"/>
          </a:solidFill>
          <a:ln/>
        </p:spPr>
      </p:sp>
      <p:sp>
        <p:nvSpPr>
          <p:cNvPr id="1300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545408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36AB2CF-6367-452B-BFE1-DDADF35FEA07}" type="slidenum">
              <a:rPr lang="en-US" altLang="en-US" sz="1200"/>
              <a:pPr eaLnBrk="1" hangingPunct="1"/>
              <a:t>47</a:t>
            </a:fld>
            <a:endParaRPr lang="en-US" altLang="en-US" sz="1200"/>
          </a:p>
        </p:txBody>
      </p:sp>
      <p:sp>
        <p:nvSpPr>
          <p:cNvPr id="131075" name="Rectangle 2"/>
          <p:cNvSpPr>
            <a:spLocks noChangeArrowheads="1" noTextEdit="1"/>
          </p:cNvSpPr>
          <p:nvPr>
            <p:ph type="sldImg"/>
          </p:nvPr>
        </p:nvSpPr>
        <p:spPr>
          <a:solidFill>
            <a:srgbClr val="FFFFFF"/>
          </a:solidFill>
          <a:ln/>
        </p:spPr>
      </p:sp>
      <p:sp>
        <p:nvSpPr>
          <p:cNvPr id="1310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13105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EE0D3E1-6082-4CFF-B60D-559F2F454549}" type="slidenum">
              <a:rPr lang="en-US" altLang="en-US" sz="1200"/>
              <a:pPr eaLnBrk="1" hangingPunct="1"/>
              <a:t>48</a:t>
            </a:fld>
            <a:endParaRPr lang="en-US" altLang="en-US" sz="1200"/>
          </a:p>
        </p:txBody>
      </p:sp>
      <p:sp>
        <p:nvSpPr>
          <p:cNvPr id="132099" name="Rectangle 2"/>
          <p:cNvSpPr>
            <a:spLocks noChangeArrowheads="1" noTextEdit="1"/>
          </p:cNvSpPr>
          <p:nvPr>
            <p:ph type="sldImg"/>
          </p:nvPr>
        </p:nvSpPr>
        <p:spPr>
          <a:solidFill>
            <a:srgbClr val="FFFFFF"/>
          </a:solidFill>
          <a:ln/>
        </p:spPr>
      </p:sp>
      <p:sp>
        <p:nvSpPr>
          <p:cNvPr id="1321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104410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56A68283-0F6B-474F-9DBD-28028BBB96DB}" type="slidenum">
              <a:rPr lang="en-US" altLang="en-US" sz="1200"/>
              <a:pPr eaLnBrk="1" hangingPunct="1"/>
              <a:t>49</a:t>
            </a:fld>
            <a:endParaRPr lang="en-US" altLang="en-US" sz="1200"/>
          </a:p>
        </p:txBody>
      </p:sp>
      <p:sp>
        <p:nvSpPr>
          <p:cNvPr id="133123" name="Rectangle 2"/>
          <p:cNvSpPr>
            <a:spLocks noChangeArrowheads="1" noTextEdit="1"/>
          </p:cNvSpPr>
          <p:nvPr>
            <p:ph type="sldImg"/>
          </p:nvPr>
        </p:nvSpPr>
        <p:spPr>
          <a:solidFill>
            <a:srgbClr val="FFFFFF"/>
          </a:solidFill>
          <a:ln/>
        </p:spPr>
      </p:sp>
      <p:sp>
        <p:nvSpPr>
          <p:cNvPr id="1331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20614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3EA9871-0BFC-4315-B7F2-1AD95ACA8F45}" type="slidenum">
              <a:rPr lang="en-US" altLang="en-US" sz="1200"/>
              <a:pPr eaLnBrk="1" hangingPunct="1"/>
              <a:t>5</a:t>
            </a:fld>
            <a:endParaRPr lang="en-US" altLang="en-US" sz="1200"/>
          </a:p>
        </p:txBody>
      </p:sp>
      <p:sp>
        <p:nvSpPr>
          <p:cNvPr id="88067" name="Rectangle 2"/>
          <p:cNvSpPr>
            <a:spLocks noChangeArrowheads="1" noTextEdit="1"/>
          </p:cNvSpPr>
          <p:nvPr>
            <p:ph type="sldImg"/>
          </p:nvPr>
        </p:nvSpPr>
        <p:spPr>
          <a:solidFill>
            <a:srgbClr val="FFFFFF"/>
          </a:solidFill>
          <a:ln/>
        </p:spPr>
      </p:sp>
      <p:sp>
        <p:nvSpPr>
          <p:cNvPr id="8806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22891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828F6E4-A265-46B0-8A19-2C9D1EF21802}" type="slidenum">
              <a:rPr lang="en-US" altLang="en-US" sz="1200"/>
              <a:pPr eaLnBrk="1" hangingPunct="1"/>
              <a:t>50</a:t>
            </a:fld>
            <a:endParaRPr lang="en-US" altLang="en-US" sz="1200"/>
          </a:p>
        </p:txBody>
      </p:sp>
      <p:sp>
        <p:nvSpPr>
          <p:cNvPr id="134147" name="Rectangle 2"/>
          <p:cNvSpPr>
            <a:spLocks noChangeArrowheads="1" noTextEdit="1"/>
          </p:cNvSpPr>
          <p:nvPr>
            <p:ph type="sldImg"/>
          </p:nvPr>
        </p:nvSpPr>
        <p:spPr>
          <a:solidFill>
            <a:srgbClr val="FFFFFF"/>
          </a:solidFill>
          <a:ln/>
        </p:spPr>
      </p:sp>
      <p:sp>
        <p:nvSpPr>
          <p:cNvPr id="1341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9760342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947684F-C0FC-4873-A9B4-1DEF65733FF9}" type="slidenum">
              <a:rPr lang="en-US" altLang="en-US" sz="1200"/>
              <a:pPr eaLnBrk="1" hangingPunct="1"/>
              <a:t>51</a:t>
            </a:fld>
            <a:endParaRPr lang="en-US" altLang="en-US" sz="1200"/>
          </a:p>
        </p:txBody>
      </p:sp>
      <p:sp>
        <p:nvSpPr>
          <p:cNvPr id="135171" name="Rectangle 2"/>
          <p:cNvSpPr>
            <a:spLocks noChangeArrowheads="1" noTextEdit="1"/>
          </p:cNvSpPr>
          <p:nvPr>
            <p:ph type="sldImg"/>
          </p:nvPr>
        </p:nvSpPr>
        <p:spPr>
          <a:solidFill>
            <a:srgbClr val="FFFFFF"/>
          </a:solidFill>
          <a:ln/>
        </p:spPr>
      </p:sp>
      <p:sp>
        <p:nvSpPr>
          <p:cNvPr id="1351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0017716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E66523CF-E401-4283-9B0B-970EF09D8767}" type="slidenum">
              <a:rPr lang="en-US" altLang="en-US" sz="1200"/>
              <a:pPr eaLnBrk="1" hangingPunct="1"/>
              <a:t>52</a:t>
            </a:fld>
            <a:endParaRPr lang="en-US" altLang="en-US" sz="1200"/>
          </a:p>
        </p:txBody>
      </p:sp>
      <p:sp>
        <p:nvSpPr>
          <p:cNvPr id="136195" name="Rectangle 2"/>
          <p:cNvSpPr>
            <a:spLocks noChangeArrowheads="1" noTextEdit="1"/>
          </p:cNvSpPr>
          <p:nvPr>
            <p:ph type="sldImg"/>
          </p:nvPr>
        </p:nvSpPr>
        <p:spPr>
          <a:solidFill>
            <a:srgbClr val="FFFFFF"/>
          </a:solidFill>
          <a:ln/>
        </p:spPr>
      </p:sp>
      <p:sp>
        <p:nvSpPr>
          <p:cNvPr id="1361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716459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77B1BEE-DC72-4A18-B4F2-BCC5795EBE6A}" type="slidenum">
              <a:rPr lang="en-US" altLang="en-US" sz="1200"/>
              <a:pPr eaLnBrk="1" hangingPunct="1"/>
              <a:t>53</a:t>
            </a:fld>
            <a:endParaRPr lang="en-US" altLang="en-US" sz="1200"/>
          </a:p>
        </p:txBody>
      </p:sp>
      <p:sp>
        <p:nvSpPr>
          <p:cNvPr id="137219" name="Rectangle 2"/>
          <p:cNvSpPr>
            <a:spLocks noChangeArrowheads="1" noTextEdit="1"/>
          </p:cNvSpPr>
          <p:nvPr>
            <p:ph type="sldImg"/>
          </p:nvPr>
        </p:nvSpPr>
        <p:spPr>
          <a:solidFill>
            <a:srgbClr val="FFFFFF"/>
          </a:solidFill>
          <a:ln/>
        </p:spPr>
      </p:sp>
      <p:sp>
        <p:nvSpPr>
          <p:cNvPr id="1372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0188826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3FE78F2-0E6C-44C7-B7DD-37010B770A1E}" type="slidenum">
              <a:rPr lang="en-US" altLang="en-US" sz="1200"/>
              <a:pPr eaLnBrk="1" hangingPunct="1"/>
              <a:t>54</a:t>
            </a:fld>
            <a:endParaRPr lang="en-US" altLang="en-US" sz="1200"/>
          </a:p>
        </p:txBody>
      </p:sp>
      <p:sp>
        <p:nvSpPr>
          <p:cNvPr id="138243" name="Rectangle 2"/>
          <p:cNvSpPr>
            <a:spLocks noChangeArrowheads="1" noTextEdit="1"/>
          </p:cNvSpPr>
          <p:nvPr>
            <p:ph type="sldImg"/>
          </p:nvPr>
        </p:nvSpPr>
        <p:spPr>
          <a:solidFill>
            <a:srgbClr val="FFFFFF"/>
          </a:solidFill>
          <a:ln/>
        </p:spPr>
      </p:sp>
      <p:sp>
        <p:nvSpPr>
          <p:cNvPr id="1382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7108281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A24F45A-2D44-4747-AD8F-12982FD3364E}" type="slidenum">
              <a:rPr lang="en-US" altLang="en-US" sz="1200"/>
              <a:pPr eaLnBrk="1" hangingPunct="1"/>
              <a:t>55</a:t>
            </a:fld>
            <a:endParaRPr lang="en-US" altLang="en-US" sz="1200"/>
          </a:p>
        </p:txBody>
      </p:sp>
      <p:sp>
        <p:nvSpPr>
          <p:cNvPr id="139267" name="Rectangle 2"/>
          <p:cNvSpPr>
            <a:spLocks noChangeArrowheads="1" noTextEdit="1"/>
          </p:cNvSpPr>
          <p:nvPr>
            <p:ph type="sldImg"/>
          </p:nvPr>
        </p:nvSpPr>
        <p:spPr>
          <a:solidFill>
            <a:srgbClr val="FFFFFF"/>
          </a:solidFill>
          <a:ln/>
        </p:spPr>
      </p:sp>
      <p:sp>
        <p:nvSpPr>
          <p:cNvPr id="13926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2288463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7C7BCC1-BF05-4426-8853-FC8D5AF62DEA}" type="slidenum">
              <a:rPr lang="en-US" altLang="en-US" sz="1200"/>
              <a:pPr eaLnBrk="1" hangingPunct="1"/>
              <a:t>56</a:t>
            </a:fld>
            <a:endParaRPr lang="en-US" altLang="en-US" sz="1200"/>
          </a:p>
        </p:txBody>
      </p:sp>
      <p:sp>
        <p:nvSpPr>
          <p:cNvPr id="140291" name="Rectangle 2"/>
          <p:cNvSpPr>
            <a:spLocks noChangeArrowheads="1" noTextEdit="1"/>
          </p:cNvSpPr>
          <p:nvPr>
            <p:ph type="sldImg"/>
          </p:nvPr>
        </p:nvSpPr>
        <p:spPr>
          <a:solidFill>
            <a:srgbClr val="FFFFFF"/>
          </a:solidFill>
          <a:ln/>
        </p:spPr>
      </p:sp>
      <p:sp>
        <p:nvSpPr>
          <p:cNvPr id="14029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97377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0202EA0-A80E-4A54-AE22-782DBAE963C9}" type="slidenum">
              <a:rPr lang="en-US" altLang="en-US" sz="1200"/>
              <a:pPr eaLnBrk="1" hangingPunct="1"/>
              <a:t>57</a:t>
            </a:fld>
            <a:endParaRPr lang="en-US" altLang="en-US" sz="1200"/>
          </a:p>
        </p:txBody>
      </p:sp>
      <p:sp>
        <p:nvSpPr>
          <p:cNvPr id="141315" name="Rectangle 2"/>
          <p:cNvSpPr>
            <a:spLocks noChangeArrowheads="1" noTextEdit="1"/>
          </p:cNvSpPr>
          <p:nvPr>
            <p:ph type="sldImg"/>
          </p:nvPr>
        </p:nvSpPr>
        <p:spPr>
          <a:solidFill>
            <a:srgbClr val="FFFFFF"/>
          </a:solidFill>
          <a:ln/>
        </p:spPr>
      </p:sp>
      <p:sp>
        <p:nvSpPr>
          <p:cNvPr id="14131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502977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F386FE4-BCB1-4E81-96EE-49F4745D35BE}" type="slidenum">
              <a:rPr lang="en-US" altLang="en-US" sz="1200"/>
              <a:pPr eaLnBrk="1" hangingPunct="1"/>
              <a:t>58</a:t>
            </a:fld>
            <a:endParaRPr lang="en-US" altLang="en-US" sz="1200"/>
          </a:p>
        </p:txBody>
      </p:sp>
      <p:sp>
        <p:nvSpPr>
          <p:cNvPr id="142339" name="Rectangle 2"/>
          <p:cNvSpPr>
            <a:spLocks noChangeArrowheads="1" noTextEdit="1"/>
          </p:cNvSpPr>
          <p:nvPr>
            <p:ph type="sldImg"/>
          </p:nvPr>
        </p:nvSpPr>
        <p:spPr>
          <a:solidFill>
            <a:srgbClr val="FFFFFF"/>
          </a:solidFill>
          <a:ln/>
        </p:spPr>
      </p:sp>
      <p:sp>
        <p:nvSpPr>
          <p:cNvPr id="14234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768700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CB67910A-6845-4F2A-BE62-C15524E15537}" type="slidenum">
              <a:rPr lang="en-US" altLang="en-US" sz="1200"/>
              <a:pPr eaLnBrk="1" hangingPunct="1"/>
              <a:t>59</a:t>
            </a:fld>
            <a:endParaRPr lang="en-US" altLang="en-US" sz="1200"/>
          </a:p>
        </p:txBody>
      </p:sp>
      <p:sp>
        <p:nvSpPr>
          <p:cNvPr id="143363" name="Rectangle 2"/>
          <p:cNvSpPr>
            <a:spLocks noChangeArrowheads="1" noTextEdit="1"/>
          </p:cNvSpPr>
          <p:nvPr>
            <p:ph type="sldImg"/>
          </p:nvPr>
        </p:nvSpPr>
        <p:spPr>
          <a:solidFill>
            <a:srgbClr val="FFFFFF"/>
          </a:solidFill>
          <a:ln/>
        </p:spPr>
      </p:sp>
      <p:sp>
        <p:nvSpPr>
          <p:cNvPr id="14336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311219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2DA09884-FD68-4D9C-8C33-5C2329B2BCCF}" type="slidenum">
              <a:rPr lang="en-US" altLang="en-US" sz="1200"/>
              <a:pPr eaLnBrk="1" hangingPunct="1"/>
              <a:t>6</a:t>
            </a:fld>
            <a:endParaRPr lang="en-US" altLang="en-US" sz="1200"/>
          </a:p>
        </p:txBody>
      </p:sp>
      <p:sp>
        <p:nvSpPr>
          <p:cNvPr id="89091" name="Rectangle 2"/>
          <p:cNvSpPr>
            <a:spLocks noChangeArrowheads="1" noTextEdit="1"/>
          </p:cNvSpPr>
          <p:nvPr>
            <p:ph type="sldImg"/>
          </p:nvPr>
        </p:nvSpPr>
        <p:spPr>
          <a:solidFill>
            <a:srgbClr val="FFFFFF"/>
          </a:solidFill>
          <a:ln/>
        </p:spPr>
      </p:sp>
      <p:sp>
        <p:nvSpPr>
          <p:cNvPr id="8909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652623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DCDCBBD6-E567-42EC-BF2C-7103F53103B2}" type="slidenum">
              <a:rPr lang="en-US" altLang="en-US" sz="1200"/>
              <a:pPr eaLnBrk="1" hangingPunct="1"/>
              <a:t>60</a:t>
            </a:fld>
            <a:endParaRPr lang="en-US" altLang="en-US" sz="1200"/>
          </a:p>
        </p:txBody>
      </p:sp>
      <p:sp>
        <p:nvSpPr>
          <p:cNvPr id="144387" name="Rectangle 2"/>
          <p:cNvSpPr>
            <a:spLocks noChangeArrowheads="1" noTextEdit="1"/>
          </p:cNvSpPr>
          <p:nvPr>
            <p:ph type="sldImg"/>
          </p:nvPr>
        </p:nvSpPr>
        <p:spPr>
          <a:solidFill>
            <a:srgbClr val="FFFFFF"/>
          </a:solidFill>
          <a:ln/>
        </p:spPr>
      </p:sp>
      <p:sp>
        <p:nvSpPr>
          <p:cNvPr id="14438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6026954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9BDA32A-777C-4C17-912F-5D8C7D7D4906}" type="slidenum">
              <a:rPr lang="en-US" altLang="en-US" sz="1200"/>
              <a:pPr eaLnBrk="1" hangingPunct="1"/>
              <a:t>61</a:t>
            </a:fld>
            <a:endParaRPr lang="en-US" altLang="en-US" sz="1200"/>
          </a:p>
        </p:txBody>
      </p:sp>
      <p:sp>
        <p:nvSpPr>
          <p:cNvPr id="145411" name="Rectangle 2"/>
          <p:cNvSpPr>
            <a:spLocks noChangeArrowheads="1" noTextEdit="1"/>
          </p:cNvSpPr>
          <p:nvPr>
            <p:ph type="sldImg"/>
          </p:nvPr>
        </p:nvSpPr>
        <p:spPr>
          <a:solidFill>
            <a:srgbClr val="FFFFFF"/>
          </a:solidFill>
          <a:ln/>
        </p:spPr>
      </p:sp>
      <p:sp>
        <p:nvSpPr>
          <p:cNvPr id="14541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3439281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B0370FB-6D49-40F3-9BD7-EE58DCE67AB4}" type="slidenum">
              <a:rPr lang="en-US" altLang="en-US" sz="1200"/>
              <a:pPr eaLnBrk="1" hangingPunct="1"/>
              <a:t>62</a:t>
            </a:fld>
            <a:endParaRPr lang="en-US" altLang="en-US" sz="1200"/>
          </a:p>
        </p:txBody>
      </p:sp>
      <p:sp>
        <p:nvSpPr>
          <p:cNvPr id="146435" name="Rectangle 2"/>
          <p:cNvSpPr>
            <a:spLocks noChangeArrowheads="1" noTextEdit="1"/>
          </p:cNvSpPr>
          <p:nvPr>
            <p:ph type="sldImg"/>
          </p:nvPr>
        </p:nvSpPr>
        <p:spPr>
          <a:solidFill>
            <a:srgbClr val="FFFFFF"/>
          </a:solidFill>
          <a:ln/>
        </p:spPr>
      </p:sp>
      <p:sp>
        <p:nvSpPr>
          <p:cNvPr id="14643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6296726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45E2FDE8-1BF8-41A6-9763-0F5FBD0F591A}" type="slidenum">
              <a:rPr lang="en-US" altLang="en-US" sz="1200"/>
              <a:pPr eaLnBrk="1" hangingPunct="1"/>
              <a:t>63</a:t>
            </a:fld>
            <a:endParaRPr lang="en-US" altLang="en-US" sz="1200"/>
          </a:p>
        </p:txBody>
      </p:sp>
      <p:sp>
        <p:nvSpPr>
          <p:cNvPr id="147459" name="Rectangle 2"/>
          <p:cNvSpPr>
            <a:spLocks noChangeArrowheads="1" noTextEdit="1"/>
          </p:cNvSpPr>
          <p:nvPr>
            <p:ph type="sldImg"/>
          </p:nvPr>
        </p:nvSpPr>
        <p:spPr>
          <a:solidFill>
            <a:srgbClr val="FFFFFF"/>
          </a:solidFill>
          <a:ln/>
        </p:spPr>
      </p:sp>
      <p:sp>
        <p:nvSpPr>
          <p:cNvPr id="14746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0993967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A37BC63-44FB-4587-805A-CEC820B44E5F}" type="slidenum">
              <a:rPr lang="en-US" altLang="en-US" sz="1200"/>
              <a:pPr eaLnBrk="1" hangingPunct="1"/>
              <a:t>64</a:t>
            </a:fld>
            <a:endParaRPr lang="en-US" altLang="en-US" sz="1200"/>
          </a:p>
        </p:txBody>
      </p:sp>
      <p:sp>
        <p:nvSpPr>
          <p:cNvPr id="148483" name="Rectangle 2"/>
          <p:cNvSpPr>
            <a:spLocks noChangeArrowheads="1" noTextEdit="1"/>
          </p:cNvSpPr>
          <p:nvPr>
            <p:ph type="sldImg"/>
          </p:nvPr>
        </p:nvSpPr>
        <p:spPr>
          <a:solidFill>
            <a:srgbClr val="FFFFFF"/>
          </a:solidFill>
          <a:ln/>
        </p:spPr>
      </p:sp>
      <p:sp>
        <p:nvSpPr>
          <p:cNvPr id="14848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4528513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10E56A25-6AEA-40F6-86CB-FD8700B0AFCD}" type="slidenum">
              <a:rPr lang="en-US" altLang="en-US" sz="1200"/>
              <a:pPr eaLnBrk="1" hangingPunct="1"/>
              <a:t>65</a:t>
            </a:fld>
            <a:endParaRPr lang="en-US" altLang="en-US" sz="1200"/>
          </a:p>
        </p:txBody>
      </p:sp>
      <p:sp>
        <p:nvSpPr>
          <p:cNvPr id="149507" name="Rectangle 2"/>
          <p:cNvSpPr>
            <a:spLocks noChangeArrowheads="1" noTextEdit="1"/>
          </p:cNvSpPr>
          <p:nvPr>
            <p:ph type="sldImg"/>
          </p:nvPr>
        </p:nvSpPr>
        <p:spPr>
          <a:solidFill>
            <a:srgbClr val="FFFFFF"/>
          </a:solidFill>
          <a:ln/>
        </p:spPr>
      </p:sp>
      <p:sp>
        <p:nvSpPr>
          <p:cNvPr id="14950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131984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7F4A60F-75C5-45FD-89E7-F48443B411EB}" type="slidenum">
              <a:rPr lang="en-US" altLang="en-US" sz="1200"/>
              <a:pPr eaLnBrk="1" hangingPunct="1"/>
              <a:t>66</a:t>
            </a:fld>
            <a:endParaRPr lang="en-US" altLang="en-US" sz="1200"/>
          </a:p>
        </p:txBody>
      </p:sp>
      <p:sp>
        <p:nvSpPr>
          <p:cNvPr id="150531" name="Rectangle 2"/>
          <p:cNvSpPr>
            <a:spLocks noChangeArrowheads="1" noTextEdit="1"/>
          </p:cNvSpPr>
          <p:nvPr>
            <p:ph type="sldImg"/>
          </p:nvPr>
        </p:nvSpPr>
        <p:spPr>
          <a:solidFill>
            <a:srgbClr val="FFFFFF"/>
          </a:solidFill>
          <a:ln/>
        </p:spPr>
      </p:sp>
      <p:sp>
        <p:nvSpPr>
          <p:cNvPr id="15053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58371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B5574D1-F747-4F9A-8F4D-E038561C1F21}" type="slidenum">
              <a:rPr lang="en-US" altLang="en-US" sz="1200"/>
              <a:pPr eaLnBrk="1" hangingPunct="1"/>
              <a:t>67</a:t>
            </a:fld>
            <a:endParaRPr lang="en-US" altLang="en-US" sz="1200"/>
          </a:p>
        </p:txBody>
      </p:sp>
      <p:sp>
        <p:nvSpPr>
          <p:cNvPr id="151555" name="Rectangle 2"/>
          <p:cNvSpPr>
            <a:spLocks noChangeArrowheads="1" noTextEdit="1"/>
          </p:cNvSpPr>
          <p:nvPr>
            <p:ph type="sldImg"/>
          </p:nvPr>
        </p:nvSpPr>
        <p:spPr>
          <a:solidFill>
            <a:srgbClr val="FFFFFF"/>
          </a:solidFill>
          <a:ln/>
        </p:spPr>
      </p:sp>
      <p:sp>
        <p:nvSpPr>
          <p:cNvPr id="15155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41156474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459AB07-13F8-4FC0-823D-1A0D3EC03762}" type="slidenum">
              <a:rPr lang="en-US" altLang="en-US" sz="1200"/>
              <a:pPr eaLnBrk="1" hangingPunct="1"/>
              <a:t>68</a:t>
            </a:fld>
            <a:endParaRPr lang="en-US" altLang="en-US" sz="1200"/>
          </a:p>
        </p:txBody>
      </p:sp>
      <p:sp>
        <p:nvSpPr>
          <p:cNvPr id="152579" name="Rectangle 2"/>
          <p:cNvSpPr>
            <a:spLocks noChangeArrowheads="1" noTextEdit="1"/>
          </p:cNvSpPr>
          <p:nvPr>
            <p:ph type="sldImg"/>
          </p:nvPr>
        </p:nvSpPr>
        <p:spPr>
          <a:solidFill>
            <a:srgbClr val="FFFFFF"/>
          </a:solidFill>
          <a:ln/>
        </p:spPr>
      </p:sp>
      <p:sp>
        <p:nvSpPr>
          <p:cNvPr id="15258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171434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F6465CD-8ABC-4EED-9A39-B57A8680B47B}" type="slidenum">
              <a:rPr lang="en-US" altLang="en-US" sz="1200"/>
              <a:pPr eaLnBrk="1" hangingPunct="1"/>
              <a:t>69</a:t>
            </a:fld>
            <a:endParaRPr lang="en-US" altLang="en-US" sz="1200"/>
          </a:p>
        </p:txBody>
      </p:sp>
      <p:sp>
        <p:nvSpPr>
          <p:cNvPr id="153603" name="Rectangle 2"/>
          <p:cNvSpPr>
            <a:spLocks noChangeArrowheads="1" noTextEdit="1"/>
          </p:cNvSpPr>
          <p:nvPr>
            <p:ph type="sldImg"/>
          </p:nvPr>
        </p:nvSpPr>
        <p:spPr>
          <a:solidFill>
            <a:srgbClr val="FFFFFF"/>
          </a:solidFill>
          <a:ln/>
        </p:spPr>
      </p:sp>
      <p:sp>
        <p:nvSpPr>
          <p:cNvPr id="15360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6704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8846FF8C-6649-4F92-A184-B728D43A42B0}" type="slidenum">
              <a:rPr lang="en-US" altLang="en-US" sz="1200"/>
              <a:pPr eaLnBrk="1" hangingPunct="1"/>
              <a:t>7</a:t>
            </a:fld>
            <a:endParaRPr lang="en-US" altLang="en-US" sz="1200"/>
          </a:p>
        </p:txBody>
      </p:sp>
      <p:sp>
        <p:nvSpPr>
          <p:cNvPr id="90115" name="Rectangle 2"/>
          <p:cNvSpPr>
            <a:spLocks noChangeArrowheads="1" noTextEdit="1"/>
          </p:cNvSpPr>
          <p:nvPr>
            <p:ph type="sldImg"/>
          </p:nvPr>
        </p:nvSpPr>
        <p:spPr>
          <a:solidFill>
            <a:srgbClr val="FFFFFF"/>
          </a:solidFill>
          <a:ln/>
        </p:spPr>
      </p:sp>
      <p:sp>
        <p:nvSpPr>
          <p:cNvPr id="9011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9532192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5DAB4E6-5987-479D-A072-3D912FCF3887}" type="slidenum">
              <a:rPr lang="en-US" altLang="en-US" sz="1200"/>
              <a:pPr eaLnBrk="1" hangingPunct="1"/>
              <a:t>70</a:t>
            </a:fld>
            <a:endParaRPr lang="en-US" altLang="en-US" sz="1200"/>
          </a:p>
        </p:txBody>
      </p:sp>
      <p:sp>
        <p:nvSpPr>
          <p:cNvPr id="154627" name="Rectangle 2"/>
          <p:cNvSpPr>
            <a:spLocks noChangeArrowheads="1" noTextEdit="1"/>
          </p:cNvSpPr>
          <p:nvPr>
            <p:ph type="sldImg"/>
          </p:nvPr>
        </p:nvSpPr>
        <p:spPr>
          <a:solidFill>
            <a:srgbClr val="FFFFFF"/>
          </a:solidFill>
          <a:ln/>
        </p:spPr>
      </p:sp>
      <p:sp>
        <p:nvSpPr>
          <p:cNvPr id="15462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565057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FCC6203-8146-4C06-AC1B-6B2A4980F717}" type="slidenum">
              <a:rPr lang="en-US" altLang="en-US" sz="1200"/>
              <a:pPr eaLnBrk="1" hangingPunct="1"/>
              <a:t>71</a:t>
            </a:fld>
            <a:endParaRPr lang="en-US" altLang="en-US" sz="1200"/>
          </a:p>
        </p:txBody>
      </p:sp>
      <p:sp>
        <p:nvSpPr>
          <p:cNvPr id="155651" name="Rectangle 2"/>
          <p:cNvSpPr>
            <a:spLocks noChangeArrowheads="1" noTextEdit="1"/>
          </p:cNvSpPr>
          <p:nvPr>
            <p:ph type="sldImg"/>
          </p:nvPr>
        </p:nvSpPr>
        <p:spPr>
          <a:solidFill>
            <a:srgbClr val="FFFFFF"/>
          </a:solidFill>
          <a:ln/>
        </p:spPr>
      </p:sp>
      <p:sp>
        <p:nvSpPr>
          <p:cNvPr id="15565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562717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E8688498-4108-4AF0-A576-DD00E3B6343A}" type="slidenum">
              <a:rPr lang="en-US" altLang="en-US" sz="1200"/>
              <a:pPr eaLnBrk="1" hangingPunct="1"/>
              <a:t>72</a:t>
            </a:fld>
            <a:endParaRPr lang="en-US" altLang="en-US" sz="1200"/>
          </a:p>
        </p:txBody>
      </p:sp>
      <p:sp>
        <p:nvSpPr>
          <p:cNvPr id="156675" name="Rectangle 2"/>
          <p:cNvSpPr>
            <a:spLocks noChangeArrowheads="1" noTextEdit="1"/>
          </p:cNvSpPr>
          <p:nvPr>
            <p:ph type="sldImg"/>
          </p:nvPr>
        </p:nvSpPr>
        <p:spPr>
          <a:solidFill>
            <a:srgbClr val="FFFFFF"/>
          </a:solidFill>
          <a:ln/>
        </p:spPr>
      </p:sp>
      <p:sp>
        <p:nvSpPr>
          <p:cNvPr id="15667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71761356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B2EE4EC-596B-43C3-BBC2-56952AC837D4}" type="slidenum">
              <a:rPr lang="en-US" altLang="en-US" sz="1200"/>
              <a:pPr eaLnBrk="1" hangingPunct="1"/>
              <a:t>73</a:t>
            </a:fld>
            <a:endParaRPr lang="en-US" altLang="en-US" sz="1200"/>
          </a:p>
        </p:txBody>
      </p:sp>
      <p:sp>
        <p:nvSpPr>
          <p:cNvPr id="157699" name="Rectangle 2"/>
          <p:cNvSpPr>
            <a:spLocks noChangeArrowheads="1" noTextEdit="1"/>
          </p:cNvSpPr>
          <p:nvPr>
            <p:ph type="sldImg"/>
          </p:nvPr>
        </p:nvSpPr>
        <p:spPr>
          <a:solidFill>
            <a:srgbClr val="FFFFFF"/>
          </a:solidFill>
          <a:ln/>
        </p:spPr>
      </p:sp>
      <p:sp>
        <p:nvSpPr>
          <p:cNvPr id="15770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8606597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ADF45078-1200-4BA1-876F-7EB57F0D3544}" type="slidenum">
              <a:rPr lang="en-US" altLang="en-US" sz="1200"/>
              <a:pPr eaLnBrk="1" hangingPunct="1"/>
              <a:t>74</a:t>
            </a:fld>
            <a:endParaRPr lang="en-US" altLang="en-US" sz="1200"/>
          </a:p>
        </p:txBody>
      </p:sp>
      <p:sp>
        <p:nvSpPr>
          <p:cNvPr id="158723" name="Rectangle 2"/>
          <p:cNvSpPr>
            <a:spLocks noChangeArrowheads="1" noTextEdit="1"/>
          </p:cNvSpPr>
          <p:nvPr>
            <p:ph type="sldImg"/>
          </p:nvPr>
        </p:nvSpPr>
        <p:spPr>
          <a:solidFill>
            <a:srgbClr val="FFFFFF"/>
          </a:solidFill>
          <a:ln/>
        </p:spPr>
      </p:sp>
      <p:sp>
        <p:nvSpPr>
          <p:cNvPr id="15872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1764831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0EF2859F-EE77-4291-BB5F-CCEE2AB9AF15}" type="slidenum">
              <a:rPr lang="en-US" altLang="en-US" sz="1200"/>
              <a:pPr eaLnBrk="1" hangingPunct="1"/>
              <a:t>75</a:t>
            </a:fld>
            <a:endParaRPr lang="en-US" altLang="en-US" sz="1200"/>
          </a:p>
        </p:txBody>
      </p:sp>
      <p:sp>
        <p:nvSpPr>
          <p:cNvPr id="159747" name="Rectangle 2"/>
          <p:cNvSpPr>
            <a:spLocks noChangeArrowheads="1" noTextEdit="1"/>
          </p:cNvSpPr>
          <p:nvPr>
            <p:ph type="sldImg"/>
          </p:nvPr>
        </p:nvSpPr>
        <p:spPr>
          <a:solidFill>
            <a:srgbClr val="FFFFFF"/>
          </a:solidFill>
          <a:ln/>
        </p:spPr>
      </p:sp>
      <p:sp>
        <p:nvSpPr>
          <p:cNvPr id="159748"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5106137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9E1833C2-3CBE-436C-B12A-6C02AF925C32}" type="slidenum">
              <a:rPr lang="en-US" altLang="en-US" sz="1200"/>
              <a:pPr eaLnBrk="1" hangingPunct="1"/>
              <a:t>76</a:t>
            </a:fld>
            <a:endParaRPr lang="en-US" altLang="en-US" sz="1200"/>
          </a:p>
        </p:txBody>
      </p:sp>
      <p:sp>
        <p:nvSpPr>
          <p:cNvPr id="160771" name="Rectangle 2"/>
          <p:cNvSpPr>
            <a:spLocks noChangeArrowheads="1" noTextEdit="1"/>
          </p:cNvSpPr>
          <p:nvPr>
            <p:ph type="sldImg"/>
          </p:nvPr>
        </p:nvSpPr>
        <p:spPr>
          <a:solidFill>
            <a:srgbClr val="FFFFFF"/>
          </a:solidFill>
          <a:ln/>
        </p:spPr>
      </p:sp>
      <p:sp>
        <p:nvSpPr>
          <p:cNvPr id="160772"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56687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F630FDDA-2EBD-434D-8750-D3A914D0ACBF}" type="slidenum">
              <a:rPr lang="en-US" altLang="en-US" sz="1200"/>
              <a:pPr eaLnBrk="1" hangingPunct="1"/>
              <a:t>77</a:t>
            </a:fld>
            <a:endParaRPr lang="en-US" altLang="en-US" sz="1200"/>
          </a:p>
        </p:txBody>
      </p:sp>
      <p:sp>
        <p:nvSpPr>
          <p:cNvPr id="161795" name="Rectangle 2"/>
          <p:cNvSpPr>
            <a:spLocks noChangeArrowheads="1" noTextEdit="1"/>
          </p:cNvSpPr>
          <p:nvPr>
            <p:ph type="sldImg"/>
          </p:nvPr>
        </p:nvSpPr>
        <p:spPr>
          <a:solidFill>
            <a:srgbClr val="FFFFFF"/>
          </a:solidFill>
          <a:ln/>
        </p:spPr>
      </p:sp>
      <p:sp>
        <p:nvSpPr>
          <p:cNvPr id="161796"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4224690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76EF6EA-7FEA-4786-8468-F9112470BAD7}" type="slidenum">
              <a:rPr lang="en-US" altLang="en-US" sz="1200"/>
              <a:pPr eaLnBrk="1" hangingPunct="1"/>
              <a:t>78</a:t>
            </a:fld>
            <a:endParaRPr lang="en-US" altLang="en-US" sz="1200"/>
          </a:p>
        </p:txBody>
      </p:sp>
      <p:sp>
        <p:nvSpPr>
          <p:cNvPr id="162819" name="Rectangle 2"/>
          <p:cNvSpPr>
            <a:spLocks noChangeArrowheads="1" noTextEdit="1"/>
          </p:cNvSpPr>
          <p:nvPr>
            <p:ph type="sldImg"/>
          </p:nvPr>
        </p:nvSpPr>
        <p:spPr>
          <a:solidFill>
            <a:srgbClr val="FFFFFF"/>
          </a:solidFill>
          <a:ln/>
        </p:spPr>
      </p:sp>
      <p:sp>
        <p:nvSpPr>
          <p:cNvPr id="16282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331319576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342A78A7-EDDA-4825-AE2D-D91C8EAD4EFA}" type="slidenum">
              <a:rPr lang="en-US" altLang="en-US" sz="1200"/>
              <a:pPr eaLnBrk="1" hangingPunct="1"/>
              <a:t>79</a:t>
            </a:fld>
            <a:endParaRPr lang="en-US" altLang="en-US" sz="1200"/>
          </a:p>
        </p:txBody>
      </p:sp>
      <p:sp>
        <p:nvSpPr>
          <p:cNvPr id="163843" name="Rectangle 2"/>
          <p:cNvSpPr>
            <a:spLocks noChangeArrowheads="1" noTextEdit="1"/>
          </p:cNvSpPr>
          <p:nvPr>
            <p:ph type="sldImg"/>
          </p:nvPr>
        </p:nvSpPr>
        <p:spPr>
          <a:solidFill>
            <a:srgbClr val="FFFFFF"/>
          </a:solidFill>
          <a:ln/>
        </p:spPr>
      </p:sp>
      <p:sp>
        <p:nvSpPr>
          <p:cNvPr id="16384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3090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681A030B-50F5-46F6-8EE1-AAEE7391C49B}" type="slidenum">
              <a:rPr lang="en-US" altLang="en-US" sz="1200"/>
              <a:pPr eaLnBrk="1" hangingPunct="1"/>
              <a:t>8</a:t>
            </a:fld>
            <a:endParaRPr lang="en-US" altLang="en-US" sz="1200"/>
          </a:p>
        </p:txBody>
      </p:sp>
      <p:sp>
        <p:nvSpPr>
          <p:cNvPr id="91139" name="Rectangle 2"/>
          <p:cNvSpPr>
            <a:spLocks noChangeArrowheads="1" noTextEdit="1"/>
          </p:cNvSpPr>
          <p:nvPr>
            <p:ph type="sldImg"/>
          </p:nvPr>
        </p:nvSpPr>
        <p:spPr>
          <a:solidFill>
            <a:srgbClr val="FFFFFF"/>
          </a:solidFill>
          <a:ln/>
        </p:spPr>
      </p:sp>
      <p:sp>
        <p:nvSpPr>
          <p:cNvPr id="91140"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221607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fld id="{B16677F9-A0FA-4FD0-BAFB-59C210415DF4}" type="slidenum">
              <a:rPr lang="en-US" altLang="en-US" sz="1200"/>
              <a:pPr eaLnBrk="1" hangingPunct="1"/>
              <a:t>9</a:t>
            </a:fld>
            <a:endParaRPr lang="en-US" altLang="en-US" sz="1200"/>
          </a:p>
        </p:txBody>
      </p:sp>
      <p:sp>
        <p:nvSpPr>
          <p:cNvPr id="92163" name="Rectangle 2"/>
          <p:cNvSpPr>
            <a:spLocks noChangeArrowheads="1" noTextEdit="1"/>
          </p:cNvSpPr>
          <p:nvPr>
            <p:ph type="sldImg"/>
          </p:nvPr>
        </p:nvSpPr>
        <p:spPr>
          <a:solidFill>
            <a:srgbClr val="FFFFFF"/>
          </a:solidFill>
          <a:ln/>
        </p:spPr>
      </p:sp>
      <p:sp>
        <p:nvSpPr>
          <p:cNvPr id="92164" name="Rectangle 3"/>
          <p:cNvSpPr>
            <a:spLocks noChangeArrowheads="1"/>
          </p:cNvSpPr>
          <p:nvPr>
            <p:ph type="body" idx="1"/>
          </p:nvPr>
        </p:nvSpPr>
        <p:spPr>
          <a:solidFill>
            <a:srgbClr val="FFFFFF"/>
          </a:solidFill>
          <a:ln>
            <a:solidFill>
              <a:srgbClr val="000000"/>
            </a:solidFill>
          </a:ln>
        </p:spPr>
        <p:txBody>
          <a:bodyPr/>
          <a:lstStyle/>
          <a:p>
            <a:endParaRPr lang="en-US" altLang="en-US" smtClean="0"/>
          </a:p>
        </p:txBody>
      </p:sp>
    </p:spTree>
    <p:extLst>
      <p:ext uri="{BB962C8B-B14F-4D97-AF65-F5344CB8AC3E}">
        <p14:creationId xmlns:p14="http://schemas.microsoft.com/office/powerpoint/2010/main" val="170123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en-US" noProof="0" smtClean="0"/>
              <a:t>Click to edit Master title style</a:t>
            </a:r>
          </a:p>
        </p:txBody>
      </p:sp>
      <p:sp>
        <p:nvSpPr>
          <p:cNvPr id="89091" name="Rectangle 3"/>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en-US" noProof="0" smtClean="0"/>
              <a:t>Click to edit Master subtitle style</a:t>
            </a:r>
          </a:p>
        </p:txBody>
      </p:sp>
      <p:sp>
        <p:nvSpPr>
          <p:cNvPr id="89092" name="Rectangle 4"/>
          <p:cNvSpPr>
            <a:spLocks noGrp="1" noChangeArrowheads="1"/>
          </p:cNvSpPr>
          <p:nvPr>
            <p:ph type="dt" sz="half" idx="2"/>
          </p:nvPr>
        </p:nvSpPr>
        <p:spPr bwMode="auto">
          <a:xfrm>
            <a:off x="457200" y="6248400"/>
            <a:ext cx="2133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89093" name="Rectangle 5"/>
          <p:cNvSpPr>
            <a:spLocks noGrp="1" noChangeArrowheads="1"/>
          </p:cNvSpPr>
          <p:nvPr>
            <p:ph type="ftr" sz="quarter" idx="3"/>
          </p:nvPr>
        </p:nvSpPr>
        <p:spPr/>
        <p:txBody>
          <a:bodyPr/>
          <a:lstStyle>
            <a:lvl1pPr>
              <a:defRPr/>
            </a:lvl1pPr>
          </a:lstStyle>
          <a:p>
            <a:r>
              <a:rPr lang="en-US" altLang="en-US" smtClean="0"/>
              <a:t>MIS6120 - Gerald Chege</a:t>
            </a:r>
            <a:endParaRPr lang="en-US" altLang="en-US"/>
          </a:p>
        </p:txBody>
      </p:sp>
      <p:sp>
        <p:nvSpPr>
          <p:cNvPr id="89094" name="Rectangle 6"/>
          <p:cNvSpPr>
            <a:spLocks noGrp="1" noChangeArrowheads="1"/>
          </p:cNvSpPr>
          <p:nvPr>
            <p:ph type="sldNum" sz="quarter" idx="4"/>
          </p:nvPr>
        </p:nvSpPr>
        <p:spPr/>
        <p:txBody>
          <a:bodyPr/>
          <a:lstStyle>
            <a:lvl1pPr>
              <a:defRPr/>
            </a:lvl1pPr>
          </a:lstStyle>
          <a:p>
            <a:fld id="{00AFF761-60D4-44B1-A711-5EFAD78252E6}" type="slidenum">
              <a:rPr lang="en-US" altLang="en-US"/>
              <a:pPr/>
              <a:t>‹#›</a:t>
            </a:fld>
            <a:endParaRPr lang="en-US" altLang="en-US"/>
          </a:p>
        </p:txBody>
      </p:sp>
      <p:grpSp>
        <p:nvGrpSpPr>
          <p:cNvPr id="89095" name="Group 7"/>
          <p:cNvGrpSpPr>
            <a:grpSpLocks/>
          </p:cNvGrpSpPr>
          <p:nvPr/>
        </p:nvGrpSpPr>
        <p:grpSpPr bwMode="auto">
          <a:xfrm>
            <a:off x="228600" y="2889250"/>
            <a:ext cx="8610600" cy="201613"/>
            <a:chOff x="144" y="1680"/>
            <a:chExt cx="5424" cy="144"/>
          </a:xfrm>
        </p:grpSpPr>
        <p:sp>
          <p:nvSpPr>
            <p:cNvPr id="89096" name="Rectangle 8"/>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7" name="Rectangle 9"/>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8" name="Rectangle 10"/>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B76AEB6-C01D-458F-85DC-5B8C8B0C0C08}" type="slidenum">
              <a:rPr lang="en-US" altLang="en-US"/>
              <a:pPr/>
              <a:t>‹#›</a:t>
            </a:fld>
            <a:endParaRPr lang="en-US" altLang="en-US"/>
          </a:p>
        </p:txBody>
      </p:sp>
    </p:spTree>
    <p:extLst>
      <p:ext uri="{BB962C8B-B14F-4D97-AF65-F5344CB8AC3E}">
        <p14:creationId xmlns:p14="http://schemas.microsoft.com/office/powerpoint/2010/main" val="26968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0A2A8697-1964-46BA-8F02-DE32986DB720}" type="slidenum">
              <a:rPr lang="en-US" altLang="en-US"/>
              <a:pPr/>
              <a:t>‹#›</a:t>
            </a:fld>
            <a:endParaRPr lang="en-US" altLang="en-US"/>
          </a:p>
        </p:txBody>
      </p:sp>
    </p:spTree>
    <p:extLst>
      <p:ext uri="{BB962C8B-B14F-4D97-AF65-F5344CB8AC3E}">
        <p14:creationId xmlns:p14="http://schemas.microsoft.com/office/powerpoint/2010/main" val="225215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3B49CE1-F58B-46A4-8B70-96A23DCD7837}" type="slidenum">
              <a:rPr lang="en-US" altLang="en-US"/>
              <a:pPr/>
              <a:t>‹#›</a:t>
            </a:fld>
            <a:endParaRPr lang="en-US" altLang="en-US"/>
          </a:p>
        </p:txBody>
      </p:sp>
    </p:spTree>
    <p:extLst>
      <p:ext uri="{BB962C8B-B14F-4D97-AF65-F5344CB8AC3E}">
        <p14:creationId xmlns:p14="http://schemas.microsoft.com/office/powerpoint/2010/main" val="1608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5" name="Slide Number Placeholder 4"/>
          <p:cNvSpPr>
            <a:spLocks noGrp="1"/>
          </p:cNvSpPr>
          <p:nvPr>
            <p:ph type="sldNum" sz="quarter" idx="11"/>
          </p:nvPr>
        </p:nvSpPr>
        <p:spPr/>
        <p:txBody>
          <a:bodyPr/>
          <a:lstStyle>
            <a:lvl1pPr>
              <a:defRPr/>
            </a:lvl1pPr>
          </a:lstStyle>
          <a:p>
            <a:fld id="{F1A7E82E-0E73-402B-8E1A-C9D430498273}" type="slidenum">
              <a:rPr lang="en-US" altLang="en-US"/>
              <a:pPr/>
              <a:t>‹#›</a:t>
            </a:fld>
            <a:endParaRPr lang="en-US" altLang="en-US"/>
          </a:p>
        </p:txBody>
      </p:sp>
    </p:spTree>
    <p:extLst>
      <p:ext uri="{BB962C8B-B14F-4D97-AF65-F5344CB8AC3E}">
        <p14:creationId xmlns:p14="http://schemas.microsoft.com/office/powerpoint/2010/main" val="417923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F04D6AA0-F4AD-49EA-853D-A6607ABE62D2}" type="slidenum">
              <a:rPr lang="en-US" altLang="en-US"/>
              <a:pPr/>
              <a:t>‹#›</a:t>
            </a:fld>
            <a:endParaRPr lang="en-US" altLang="en-US"/>
          </a:p>
        </p:txBody>
      </p:sp>
    </p:spTree>
    <p:extLst>
      <p:ext uri="{BB962C8B-B14F-4D97-AF65-F5344CB8AC3E}">
        <p14:creationId xmlns:p14="http://schemas.microsoft.com/office/powerpoint/2010/main" val="805511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8" name="Slide Number Placeholder 7"/>
          <p:cNvSpPr>
            <a:spLocks noGrp="1"/>
          </p:cNvSpPr>
          <p:nvPr>
            <p:ph type="sldNum" sz="quarter" idx="11"/>
          </p:nvPr>
        </p:nvSpPr>
        <p:spPr/>
        <p:txBody>
          <a:bodyPr/>
          <a:lstStyle>
            <a:lvl1pPr>
              <a:defRPr/>
            </a:lvl1pPr>
          </a:lstStyle>
          <a:p>
            <a:fld id="{61F1E0A4-683F-48E9-9FD7-D272F52AC22B}" type="slidenum">
              <a:rPr lang="en-US" altLang="en-US"/>
              <a:pPr/>
              <a:t>‹#›</a:t>
            </a:fld>
            <a:endParaRPr lang="en-US" altLang="en-US"/>
          </a:p>
        </p:txBody>
      </p:sp>
    </p:spTree>
    <p:extLst>
      <p:ext uri="{BB962C8B-B14F-4D97-AF65-F5344CB8AC3E}">
        <p14:creationId xmlns:p14="http://schemas.microsoft.com/office/powerpoint/2010/main" val="2907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4" name="Slide Number Placeholder 3"/>
          <p:cNvSpPr>
            <a:spLocks noGrp="1"/>
          </p:cNvSpPr>
          <p:nvPr>
            <p:ph type="sldNum" sz="quarter" idx="11"/>
          </p:nvPr>
        </p:nvSpPr>
        <p:spPr/>
        <p:txBody>
          <a:bodyPr/>
          <a:lstStyle>
            <a:lvl1pPr>
              <a:defRPr/>
            </a:lvl1pPr>
          </a:lstStyle>
          <a:p>
            <a:fld id="{70A3B110-8960-4806-9768-592D883DFB58}" type="slidenum">
              <a:rPr lang="en-US" altLang="en-US"/>
              <a:pPr/>
              <a:t>‹#›</a:t>
            </a:fld>
            <a:endParaRPr lang="en-US" altLang="en-US"/>
          </a:p>
        </p:txBody>
      </p:sp>
    </p:spTree>
    <p:extLst>
      <p:ext uri="{BB962C8B-B14F-4D97-AF65-F5344CB8AC3E}">
        <p14:creationId xmlns:p14="http://schemas.microsoft.com/office/powerpoint/2010/main" val="37647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3" name="Slide Number Placeholder 2"/>
          <p:cNvSpPr>
            <a:spLocks noGrp="1"/>
          </p:cNvSpPr>
          <p:nvPr>
            <p:ph type="sldNum" sz="quarter" idx="11"/>
          </p:nvPr>
        </p:nvSpPr>
        <p:spPr/>
        <p:txBody>
          <a:bodyPr/>
          <a:lstStyle>
            <a:lvl1pPr>
              <a:defRPr/>
            </a:lvl1pPr>
          </a:lstStyle>
          <a:p>
            <a:fld id="{49B493FA-5CFE-4790-A79B-0517A9C5D994}" type="slidenum">
              <a:rPr lang="en-US" altLang="en-US"/>
              <a:pPr/>
              <a:t>‹#›</a:t>
            </a:fld>
            <a:endParaRPr lang="en-US" altLang="en-US"/>
          </a:p>
        </p:txBody>
      </p:sp>
    </p:spTree>
    <p:extLst>
      <p:ext uri="{BB962C8B-B14F-4D97-AF65-F5344CB8AC3E}">
        <p14:creationId xmlns:p14="http://schemas.microsoft.com/office/powerpoint/2010/main" val="2627108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FA0D067-1414-4B56-A5AB-E13888BF7F28}" type="slidenum">
              <a:rPr lang="en-US" altLang="en-US"/>
              <a:pPr/>
              <a:t>‹#›</a:t>
            </a:fld>
            <a:endParaRPr lang="en-US" altLang="en-US"/>
          </a:p>
        </p:txBody>
      </p:sp>
    </p:spTree>
    <p:extLst>
      <p:ext uri="{BB962C8B-B14F-4D97-AF65-F5344CB8AC3E}">
        <p14:creationId xmlns:p14="http://schemas.microsoft.com/office/powerpoint/2010/main" val="58105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smtClean="0"/>
              <a:t>MIS6120 - Gerald Chege</a:t>
            </a:r>
            <a:endParaRPr lang="en-US" altLang="en-US"/>
          </a:p>
        </p:txBody>
      </p:sp>
      <p:sp>
        <p:nvSpPr>
          <p:cNvPr id="6" name="Slide Number Placeholder 5"/>
          <p:cNvSpPr>
            <a:spLocks noGrp="1"/>
          </p:cNvSpPr>
          <p:nvPr>
            <p:ph type="sldNum" sz="quarter" idx="11"/>
          </p:nvPr>
        </p:nvSpPr>
        <p:spPr/>
        <p:txBody>
          <a:bodyPr/>
          <a:lstStyle>
            <a:lvl1pPr>
              <a:defRPr/>
            </a:lvl1pPr>
          </a:lstStyle>
          <a:p>
            <a:fld id="{E9B40990-891B-4F5B-B8F4-8C03F615682F}" type="slidenum">
              <a:rPr lang="en-US" altLang="en-US"/>
              <a:pPr/>
              <a:t>‹#›</a:t>
            </a:fld>
            <a:endParaRPr lang="en-US" altLang="en-US"/>
          </a:p>
        </p:txBody>
      </p:sp>
    </p:spTree>
    <p:extLst>
      <p:ext uri="{BB962C8B-B14F-4D97-AF65-F5344CB8AC3E}">
        <p14:creationId xmlns:p14="http://schemas.microsoft.com/office/powerpoint/2010/main" val="3372968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8806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8806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r>
              <a:rPr lang="en-US" altLang="en-US" smtClean="0"/>
              <a:t>MIS6120 - Gerald Chege</a:t>
            </a:r>
            <a:endParaRPr lang="en-US" altLang="en-US"/>
          </a:p>
        </p:txBody>
      </p:sp>
      <p:sp>
        <p:nvSpPr>
          <p:cNvPr id="88070" name="Rectangle 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E245F961-53BA-4578-B80A-F35C34E0A404}" type="slidenum">
              <a:rPr lang="en-US" altLang="en-US"/>
              <a:pPr/>
              <a:t>‹#›</a:t>
            </a:fld>
            <a:endParaRPr lang="en-US" altLang="en-US"/>
          </a:p>
        </p:txBody>
      </p:sp>
      <p:sp>
        <p:nvSpPr>
          <p:cNvPr id="88071" name="Rectangle 7"/>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2" name="Line 8"/>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Rectangle 9"/>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sp>
        <p:nvSpPr>
          <p:cNvPr id="88074" name="Rectangle 10"/>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latin typeface="Times New Roman" panose="02020603050405020304" pitchFamily="18" charset="0"/>
            </a:endParaRPr>
          </a:p>
        </p:txBody>
      </p:sp>
      <p:grpSp>
        <p:nvGrpSpPr>
          <p:cNvPr id="88075" name="Group 11"/>
          <p:cNvGrpSpPr>
            <a:grpSpLocks/>
          </p:cNvGrpSpPr>
          <p:nvPr userDrawn="1"/>
        </p:nvGrpSpPr>
        <p:grpSpPr bwMode="auto">
          <a:xfrm>
            <a:off x="0" y="1588"/>
            <a:ext cx="9132888" cy="6845300"/>
            <a:chOff x="0" y="1"/>
            <a:chExt cx="5753" cy="4312"/>
          </a:xfrm>
        </p:grpSpPr>
        <p:sp>
          <p:nvSpPr>
            <p:cNvPr id="88076" name="Freeform 12"/>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7" name="Arc 13"/>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iming>
    <p:tnLst>
      <p:par>
        <p:cTn id="1" dur="indefinite" restart="never" nodeType="tmRoot"/>
      </p:par>
    </p:tnLst>
  </p:timing>
  <p:hf sldNum="0" hdr="0" dt="0"/>
  <p:txStyles>
    <p:titleStyle>
      <a:lvl1pPr algn="l" rtl="0" fontAlgn="base">
        <a:spcBef>
          <a:spcPct val="0"/>
        </a:spcBef>
        <a:spcAft>
          <a:spcPct val="0"/>
        </a:spcAft>
        <a:defRPr sz="4400" b="1" kern="1200">
          <a:solidFill>
            <a:srgbClr val="FD0D2A"/>
          </a:solidFill>
          <a:latin typeface="+mj-lt"/>
          <a:ea typeface="+mj-ea"/>
          <a:cs typeface="+mj-cs"/>
        </a:defRPr>
      </a:lvl1pPr>
      <a:lvl2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2pPr>
      <a:lvl3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3pPr>
      <a:lvl4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4pPr>
      <a:lvl5pPr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5pPr>
      <a:lvl6pPr marL="4572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6pPr>
      <a:lvl7pPr marL="9144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7pPr>
      <a:lvl8pPr marL="13716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8pPr>
      <a:lvl9pPr marL="1828800" algn="l" rtl="0" fontAlgn="base">
        <a:spcBef>
          <a:spcPct val="0"/>
        </a:spcBef>
        <a:spcAft>
          <a:spcPct val="0"/>
        </a:spcAft>
        <a:defRPr sz="4400" b="1">
          <a:solidFill>
            <a:srgbClr val="FD0D2A"/>
          </a:solidFill>
          <a:latin typeface="Garamond" panose="02020404030301010803" pitchFamily="18" charset="0"/>
          <a:cs typeface="Arial" panose="020B0604020202020204" pitchFamily="34" charset="0"/>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fontAlgn="base">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fontAlgn="base">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5"/>
          <p:cNvSpPr>
            <a:spLocks noChangeArrowheads="1"/>
          </p:cNvSpPr>
          <p:nvPr/>
        </p:nvSpPr>
        <p:spPr bwMode="auto">
          <a:xfrm>
            <a:off x="3429000" y="3200400"/>
            <a:ext cx="5486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4400" dirty="0">
                <a:solidFill>
                  <a:schemeClr val="tx2"/>
                </a:solidFill>
              </a:rPr>
              <a:t> </a:t>
            </a:r>
            <a:r>
              <a:rPr lang="en-US" altLang="en-US" sz="4400" b="1" dirty="0" smtClean="0">
                <a:solidFill>
                  <a:srgbClr val="3333FF"/>
                </a:solidFill>
              </a:rPr>
              <a:t>Notes#11</a:t>
            </a:r>
            <a:r>
              <a:rPr lang="en-US" altLang="en-US" sz="4400" dirty="0" smtClean="0">
                <a:solidFill>
                  <a:schemeClr val="tx2"/>
                </a:solidFill>
              </a:rPr>
              <a:t>   </a:t>
            </a:r>
            <a:endParaRPr lang="en-US" altLang="en-US" sz="4400" dirty="0">
              <a:solidFill>
                <a:schemeClr val="tx2"/>
              </a:solidFill>
            </a:endParaRPr>
          </a:p>
        </p:txBody>
      </p:sp>
      <p:sp>
        <p:nvSpPr>
          <p:cNvPr id="4100" name="Text Box 6"/>
          <p:cNvSpPr txBox="1">
            <a:spLocks noChangeArrowheads="1"/>
          </p:cNvSpPr>
          <p:nvPr/>
        </p:nvSpPr>
        <p:spPr bwMode="auto">
          <a:xfrm>
            <a:off x="3733800" y="4038600"/>
            <a:ext cx="533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buFontTx/>
              <a:buNone/>
            </a:pPr>
            <a:r>
              <a:rPr lang="en-US" altLang="en-US" sz="4000" dirty="0">
                <a:solidFill>
                  <a:srgbClr val="FD0D2A"/>
                </a:solidFill>
              </a:rPr>
              <a:t>Security Issues in Mobile Computing</a:t>
            </a:r>
            <a:endParaRPr lang="en-US" altLang="en-US" sz="4000" dirty="0">
              <a:solidFill>
                <a:srgbClr val="FD0D2A"/>
              </a:solidFill>
            </a:endParaRPr>
          </a:p>
        </p:txBody>
      </p:sp>
      <p:pic>
        <p:nvPicPr>
          <p:cNvPr id="4101" name="Picture 8" descr="Mobile_Computing_Cov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34385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8974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 on Dynamic Assets</a:t>
            </a:r>
          </a:p>
        </p:txBody>
      </p:sp>
      <p:pic>
        <p:nvPicPr>
          <p:cNvPr id="112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24000"/>
            <a:ext cx="638175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17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Components of Information Security</a:t>
            </a:r>
          </a:p>
        </p:txBody>
      </p:sp>
      <p:sp>
        <p:nvSpPr>
          <p:cNvPr id="12291" name="Text Box 3"/>
          <p:cNvSpPr txBox="1">
            <a:spLocks noChangeArrowheads="1"/>
          </p:cNvSpPr>
          <p:nvPr/>
        </p:nvSpPr>
        <p:spPr bwMode="auto">
          <a:xfrm>
            <a:off x="457200" y="1219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Confidentiality</a:t>
            </a:r>
          </a:p>
          <a:p>
            <a:pPr eaLnBrk="1" hangingPunct="1"/>
            <a:r>
              <a:rPr lang="en-US" altLang="en-US"/>
              <a:t> Integrity</a:t>
            </a:r>
          </a:p>
          <a:p>
            <a:pPr eaLnBrk="1" hangingPunct="1"/>
            <a:r>
              <a:rPr lang="en-US" altLang="en-US"/>
              <a:t> Availability </a:t>
            </a:r>
          </a:p>
          <a:p>
            <a:pPr eaLnBrk="1" hangingPunct="1"/>
            <a:r>
              <a:rPr lang="en-US" altLang="en-US"/>
              <a:t> Non-repudiation</a:t>
            </a:r>
          </a:p>
          <a:p>
            <a:pPr eaLnBrk="1" hangingPunct="1"/>
            <a:r>
              <a:rPr lang="en-US" altLang="en-US"/>
              <a:t> Authorization</a:t>
            </a:r>
          </a:p>
          <a:p>
            <a:pPr eaLnBrk="1" hangingPunct="1"/>
            <a:r>
              <a:rPr lang="en-US" altLang="en-US"/>
              <a:t> Trust</a:t>
            </a:r>
          </a:p>
          <a:p>
            <a:pPr eaLnBrk="1" hangingPunct="1"/>
            <a:r>
              <a:rPr lang="en-US" altLang="en-US"/>
              <a:t> Accounting</a:t>
            </a:r>
          </a:p>
        </p:txBody>
      </p:sp>
    </p:spTree>
    <p:extLst>
      <p:ext uri="{BB962C8B-B14F-4D97-AF65-F5344CB8AC3E}">
        <p14:creationId xmlns:p14="http://schemas.microsoft.com/office/powerpoint/2010/main" val="196743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Confidentiality</a:t>
            </a:r>
          </a:p>
        </p:txBody>
      </p:sp>
      <p:sp>
        <p:nvSpPr>
          <p:cNvPr id="13315" name="Text Box 3"/>
          <p:cNvSpPr txBox="1">
            <a:spLocks noChangeArrowheads="1"/>
          </p:cNvSpPr>
          <p:nvPr/>
        </p:nvSpPr>
        <p:spPr bwMode="auto">
          <a:xfrm>
            <a:off x="457200" y="1219200"/>
            <a:ext cx="83058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Confidentiality is the property where the information is kept secret so that unauthorized persons cannot get the information. </a:t>
            </a:r>
          </a:p>
          <a:p>
            <a:pPr eaLnBrk="1" hangingPunct="1"/>
            <a:r>
              <a:rPr lang="en-US" altLang="en-US"/>
              <a:t> Cryptography helps achieve confidentiality.</a:t>
            </a:r>
          </a:p>
          <a:p>
            <a:pPr eaLnBrk="1" hangingPunct="1"/>
            <a:r>
              <a:rPr lang="en-US" altLang="en-US"/>
              <a:t> Cryptography is a process of making a message un-intelligible to un-intended users.</a:t>
            </a:r>
          </a:p>
        </p:txBody>
      </p:sp>
    </p:spTree>
    <p:extLst>
      <p:ext uri="{BB962C8B-B14F-4D97-AF65-F5344CB8AC3E}">
        <p14:creationId xmlns:p14="http://schemas.microsoft.com/office/powerpoint/2010/main" val="768206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Cryptography</a:t>
            </a:r>
          </a:p>
        </p:txBody>
      </p:sp>
      <p:sp>
        <p:nvSpPr>
          <p:cNvPr id="14339"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Through encryption (or encipher), we disguise plaintext message in such a fashion that it is no longer understandable by either a person or a machine.</a:t>
            </a:r>
          </a:p>
          <a:p>
            <a:pPr eaLnBrk="1" hangingPunct="1"/>
            <a:r>
              <a:rPr lang="en-US" altLang="en-US"/>
              <a:t> Plaintext need not be a written text as it can even be an audio or video message as well.</a:t>
            </a:r>
          </a:p>
          <a:p>
            <a:pPr eaLnBrk="1" hangingPunct="1"/>
            <a:r>
              <a:rPr lang="en-US" altLang="en-US"/>
              <a:t> An encrypted message is called ciphertext. </a:t>
            </a:r>
          </a:p>
          <a:p>
            <a:pPr eaLnBrk="1" hangingPunct="1"/>
            <a:r>
              <a:rPr lang="en-US" altLang="en-US"/>
              <a:t> The process of converting a ciphertext back into plaintext is called decryption (or deciphering).</a:t>
            </a:r>
          </a:p>
          <a:p>
            <a:pPr eaLnBrk="1" hangingPunct="1"/>
            <a:r>
              <a:rPr lang="en-US" altLang="en-US"/>
              <a:t> In cryptography, there are two components - algorithms and protocols.</a:t>
            </a:r>
          </a:p>
          <a:p>
            <a:pPr eaLnBrk="1" hangingPunct="1"/>
            <a:endParaRPr lang="en-US" altLang="en-US"/>
          </a:p>
        </p:txBody>
      </p:sp>
    </p:spTree>
    <p:extLst>
      <p:ext uri="{BB962C8B-B14F-4D97-AF65-F5344CB8AC3E}">
        <p14:creationId xmlns:p14="http://schemas.microsoft.com/office/powerpoint/2010/main" val="44289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Cryptography</a:t>
            </a:r>
          </a:p>
        </p:txBody>
      </p:sp>
      <p:sp>
        <p:nvSpPr>
          <p:cNvPr id="15363"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 cryptographic algorithm is a mathematical function used for encryption and decryption while protocol relates to the process and procedure of using algorithms.</a:t>
            </a:r>
          </a:p>
          <a:p>
            <a:pPr eaLnBrk="1" hangingPunct="1"/>
            <a:r>
              <a:rPr lang="en-US" altLang="en-US"/>
              <a:t> A protocol is the way algorithms are used to ensure that the security is ensured and the system is less prone to attack. </a:t>
            </a:r>
          </a:p>
          <a:p>
            <a:pPr eaLnBrk="1" hangingPunct="1"/>
            <a:r>
              <a:rPr lang="en-US" altLang="en-US"/>
              <a:t> In a security system, the plaintext message is encrypted by using a key KEY(E). </a:t>
            </a:r>
          </a:p>
          <a:p>
            <a:pPr eaLnBrk="1" hangingPunct="1"/>
            <a:r>
              <a:rPr lang="en-US" altLang="en-US"/>
              <a:t> The encrypted message is then sent from the sender to the received through a media (wired, wireless or even postal) using some protocol. The encrypted message is then decrypted using a key KEY(D) to extract the original message.</a:t>
            </a:r>
          </a:p>
        </p:txBody>
      </p:sp>
    </p:spTree>
    <p:extLst>
      <p:ext uri="{BB962C8B-B14F-4D97-AF65-F5344CB8AC3E}">
        <p14:creationId xmlns:p14="http://schemas.microsoft.com/office/powerpoint/2010/main" val="382250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Cryptography</a:t>
            </a:r>
          </a:p>
        </p:txBody>
      </p:sp>
      <p:pic>
        <p:nvPicPr>
          <p:cNvPr id="163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6629400"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390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Cryptography</a:t>
            </a:r>
          </a:p>
        </p:txBody>
      </p:sp>
      <p:sp>
        <p:nvSpPr>
          <p:cNvPr id="17411" name="Text Box 3"/>
          <p:cNvSpPr txBox="1">
            <a:spLocks noChangeArrowheads="1"/>
          </p:cNvSpPr>
          <p:nvPr/>
        </p:nvSpPr>
        <p:spPr bwMode="auto">
          <a:xfrm>
            <a:off x="457200" y="12192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 cryptographic key is generally a large number. The range of possible values of a key is called keyspace.</a:t>
            </a:r>
          </a:p>
          <a:p>
            <a:pPr eaLnBrk="1" hangingPunct="1"/>
            <a:r>
              <a:rPr lang="en-US" altLang="en-US"/>
              <a:t> The larger the keyspace is, the more difficult it is for an attacker to guess the key and restore the original message.</a:t>
            </a:r>
          </a:p>
          <a:p>
            <a:pPr eaLnBrk="1" hangingPunct="1"/>
            <a:r>
              <a:rPr lang="en-US" altLang="en-US"/>
              <a:t> People who practice cryptography are called cryptographers.</a:t>
            </a:r>
          </a:p>
          <a:p>
            <a:pPr eaLnBrk="1" hangingPunct="1"/>
            <a:r>
              <a:rPr lang="en-US" altLang="en-US"/>
              <a:t> People who try to break the secrecy of the cryptography are called cryptanalysts and the practice of cryptanalyst is called cryptanalysis.</a:t>
            </a:r>
          </a:p>
          <a:p>
            <a:pPr eaLnBrk="1" hangingPunct="1"/>
            <a:r>
              <a:rPr lang="en-US" altLang="en-US"/>
              <a:t> Steganography is the science of hiding secret message in other messages so that the existence of the secret message is concealed. For example, sending some secret message by changing some bits in a large picture message.</a:t>
            </a:r>
          </a:p>
        </p:txBody>
      </p:sp>
    </p:spTree>
    <p:extLst>
      <p:ext uri="{BB962C8B-B14F-4D97-AF65-F5344CB8AC3E}">
        <p14:creationId xmlns:p14="http://schemas.microsoft.com/office/powerpoint/2010/main" val="261861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Integrity</a:t>
            </a:r>
          </a:p>
        </p:txBody>
      </p:sp>
      <p:sp>
        <p:nvSpPr>
          <p:cNvPr id="18435"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Integrity is to ensure the integrity of the message. </a:t>
            </a:r>
          </a:p>
          <a:p>
            <a:pPr eaLnBrk="1" hangingPunct="1"/>
            <a:r>
              <a:rPr lang="en-US" altLang="en-US"/>
              <a:t> Integrity is achieved by adding additional information in to the message through checksums, message digests, digital signatures.</a:t>
            </a:r>
          </a:p>
          <a:p>
            <a:pPr eaLnBrk="1" hangingPunct="1"/>
            <a:r>
              <a:rPr lang="en-US" altLang="en-US"/>
              <a:t> In a crypto system, the receiver of the message checks the extra information to verify whether the message has been tampered with.</a:t>
            </a:r>
          </a:p>
          <a:p>
            <a:pPr eaLnBrk="1" hangingPunct="1"/>
            <a:r>
              <a:rPr lang="en-US" altLang="en-US"/>
              <a:t> Integrity check is advised for both static asset and asset on transit.</a:t>
            </a:r>
          </a:p>
        </p:txBody>
      </p:sp>
    </p:spTree>
    <p:extLst>
      <p:ext uri="{BB962C8B-B14F-4D97-AF65-F5344CB8AC3E}">
        <p14:creationId xmlns:p14="http://schemas.microsoft.com/office/powerpoint/2010/main" val="2317960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81000" y="3810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Authorization</a:t>
            </a:r>
          </a:p>
        </p:txBody>
      </p:sp>
      <p:sp>
        <p:nvSpPr>
          <p:cNvPr id="19459" name="Text Box 3"/>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Authorization deals with privileges.</a:t>
            </a:r>
          </a:p>
          <a:p>
            <a:pPr eaLnBrk="1" hangingPunct="1"/>
            <a:r>
              <a:rPr lang="en-US" altLang="en-US"/>
              <a:t> The privilege to an object is defined through ACL or Access Control List. ACL is used while allowing access to the object. The privilege on an object can be read, write or execute.</a:t>
            </a:r>
          </a:p>
          <a:p>
            <a:pPr eaLnBrk="1" hangingPunct="1"/>
            <a:r>
              <a:rPr lang="en-US" altLang="en-US"/>
              <a:t> Authorization is implemented through policy based resource accessibility.</a:t>
            </a:r>
          </a:p>
          <a:p>
            <a:pPr eaLnBrk="1" hangingPunct="1"/>
            <a:r>
              <a:rPr lang="en-US" altLang="en-US"/>
              <a:t> Privilege management infrastructure together with the role based authorization allows the administration and enforcement of user privileges and transaction entitlements. </a:t>
            </a:r>
          </a:p>
          <a:p>
            <a:pPr eaLnBrk="1" hangingPunct="1"/>
            <a:r>
              <a:rPr lang="en-US" altLang="en-US"/>
              <a:t> In the authorization process, users are checked to see if they have the required rights to access the resource.</a:t>
            </a:r>
          </a:p>
        </p:txBody>
      </p:sp>
    </p:spTree>
    <p:extLst>
      <p:ext uri="{BB962C8B-B14F-4D97-AF65-F5344CB8AC3E}">
        <p14:creationId xmlns:p14="http://schemas.microsoft.com/office/powerpoint/2010/main" val="1644848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Non-repudiation</a:t>
            </a:r>
          </a:p>
        </p:txBody>
      </p:sp>
      <p:sp>
        <p:nvSpPr>
          <p:cNvPr id="20483" name="Text Box 3"/>
          <p:cNvSpPr txBox="1">
            <a:spLocks noChangeArrowheads="1"/>
          </p:cNvSpPr>
          <p:nvPr/>
        </p:nvSpPr>
        <p:spPr bwMode="auto">
          <a:xfrm>
            <a:off x="457200" y="1219200"/>
            <a:ext cx="8305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non-repudiation, the identity of transacting parties are confirmed beyond any point of doubt.</a:t>
            </a:r>
          </a:p>
          <a:p>
            <a:pPr eaLnBrk="1" hangingPunct="1"/>
            <a:r>
              <a:rPr lang="en-US" altLang="en-US"/>
              <a:t> Non-repudiation can be considered as authentication with formal record which shall have legal bindings.</a:t>
            </a:r>
          </a:p>
          <a:p>
            <a:pPr eaLnBrk="1" hangingPunct="1"/>
            <a:r>
              <a:rPr lang="en-US" altLang="en-US"/>
              <a:t> Like a signature in a cheque, digital signatures can be used to achieve non-repudiation.</a:t>
            </a:r>
          </a:p>
        </p:txBody>
      </p:sp>
    </p:spTree>
    <p:extLst>
      <p:ext uri="{BB962C8B-B14F-4D97-AF65-F5344CB8AC3E}">
        <p14:creationId xmlns:p14="http://schemas.microsoft.com/office/powerpoint/2010/main" val="368558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Introduction</a:t>
            </a:r>
          </a:p>
        </p:txBody>
      </p:sp>
      <p:sp>
        <p:nvSpPr>
          <p:cNvPr id="3075" name="Text Box 3"/>
          <p:cNvSpPr txBox="1">
            <a:spLocks noChangeArrowheads="1"/>
          </p:cNvSpPr>
          <p:nvPr/>
        </p:nvSpPr>
        <p:spPr bwMode="auto">
          <a:xfrm>
            <a:off x="381000" y="14478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Networked information systems increase the risks for sensitive information supporting critical functions in the organization which are open to attacks</a:t>
            </a:r>
          </a:p>
          <a:p>
            <a:pPr eaLnBrk="1" hangingPunct="1"/>
            <a:r>
              <a:rPr lang="en-US" altLang="en-US"/>
              <a:t> Wireless media works on the principle of broadcast where information is radiated to everyone within the radio wave range, thus, increasing the security threats</a:t>
            </a:r>
          </a:p>
          <a:p>
            <a:pPr eaLnBrk="1" hangingPunct="1"/>
            <a:r>
              <a:rPr lang="en-US" altLang="en-US"/>
              <a:t> Cyber attacks can be replicated quite easily</a:t>
            </a:r>
          </a:p>
        </p:txBody>
      </p:sp>
    </p:spTree>
    <p:extLst>
      <p:ext uri="{BB962C8B-B14F-4D97-AF65-F5344CB8AC3E}">
        <p14:creationId xmlns:p14="http://schemas.microsoft.com/office/powerpoint/2010/main" val="861906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Availability</a:t>
            </a:r>
          </a:p>
        </p:txBody>
      </p:sp>
      <p:sp>
        <p:nvSpPr>
          <p:cNvPr id="21507" name="Text Box 1027"/>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Availability is the property of a system by which the system is  be available to its legitimate users.</a:t>
            </a:r>
          </a:p>
          <a:p>
            <a:pPr eaLnBrk="1" hangingPunct="1"/>
            <a:r>
              <a:rPr lang="en-US" altLang="en-US"/>
              <a:t> If an attacker manipulates the media to make sure that the message does not reach the destination, then he has attacked availability.</a:t>
            </a:r>
          </a:p>
          <a:p>
            <a:pPr eaLnBrk="1" hangingPunct="1"/>
            <a:r>
              <a:rPr lang="en-US" altLang="en-US"/>
              <a:t> Attack on availability happens for industrial espionage or from political motivation.</a:t>
            </a:r>
          </a:p>
          <a:p>
            <a:pPr eaLnBrk="1" hangingPunct="1"/>
            <a:r>
              <a:rPr lang="en-US" altLang="en-US"/>
              <a:t> This field of research area is called Censorship-resistant publishing. </a:t>
            </a:r>
          </a:p>
          <a:p>
            <a:pPr eaLnBrk="1" hangingPunct="1"/>
            <a:r>
              <a:rPr lang="en-US" altLang="en-US"/>
              <a:t> Censorship-resistant publishing is achieved through document entanglement.</a:t>
            </a:r>
          </a:p>
        </p:txBody>
      </p:sp>
    </p:spTree>
    <p:extLst>
      <p:ext uri="{BB962C8B-B14F-4D97-AF65-F5344CB8AC3E}">
        <p14:creationId xmlns:p14="http://schemas.microsoft.com/office/powerpoint/2010/main" val="179660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Trust</a:t>
            </a:r>
          </a:p>
        </p:txBody>
      </p:sp>
      <p:sp>
        <p:nvSpPr>
          <p:cNvPr id="22531" name="Text Box 3"/>
          <p:cNvSpPr txBox="1">
            <a:spLocks noChangeArrowheads="1"/>
          </p:cNvSpPr>
          <p:nvPr/>
        </p:nvSpPr>
        <p:spPr bwMode="auto">
          <a:xfrm>
            <a:off x="457200" y="1219200"/>
            <a:ext cx="830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Trust is the property of expectation, confidence and belief over time.</a:t>
            </a:r>
          </a:p>
          <a:p>
            <a:pPr eaLnBrk="1" hangingPunct="1"/>
            <a:r>
              <a:rPr lang="en-US" altLang="en-US"/>
              <a:t> Trust involves developing a security policy, assigning credentials to entities and verifying that the credentials fulfill the policy.</a:t>
            </a:r>
          </a:p>
        </p:txBody>
      </p:sp>
    </p:spTree>
    <p:extLst>
      <p:ext uri="{BB962C8B-B14F-4D97-AF65-F5344CB8AC3E}">
        <p14:creationId xmlns:p14="http://schemas.microsoft.com/office/powerpoint/2010/main" val="11713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Accounting</a:t>
            </a:r>
          </a:p>
        </p:txBody>
      </p:sp>
      <p:sp>
        <p:nvSpPr>
          <p:cNvPr id="23555" name="Text Box 3"/>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Accounting is the property of calculating the fee for a service rendered.</a:t>
            </a:r>
          </a:p>
          <a:p>
            <a:pPr eaLnBrk="1" hangingPunct="1"/>
            <a:r>
              <a:rPr lang="en-US" altLang="en-US"/>
              <a:t> Accounting is the process by which the usage of the service is metered.</a:t>
            </a:r>
          </a:p>
          <a:p>
            <a:pPr eaLnBrk="1" hangingPunct="1"/>
            <a:r>
              <a:rPr lang="en-US" altLang="en-US"/>
              <a:t> Based upon the usage, the service provider collects the fee either directly from the customer or through the home network.</a:t>
            </a:r>
          </a:p>
          <a:p>
            <a:pPr eaLnBrk="1" hangingPunct="1"/>
            <a:r>
              <a:rPr lang="en-US" altLang="en-US"/>
              <a:t> This is true even if the user is roaming in a foreign network and using the services in the foreign network.</a:t>
            </a:r>
          </a:p>
          <a:p>
            <a:pPr eaLnBrk="1" hangingPunct="1"/>
            <a:r>
              <a:rPr lang="en-US" altLang="en-US"/>
              <a:t> Remote Authentication Dial In User Service (RADIUS) has been in use for a long time for the Authentication, Authorization and Accounting (AAA) functions in Internet.</a:t>
            </a:r>
          </a:p>
        </p:txBody>
      </p:sp>
    </p:spTree>
    <p:extLst>
      <p:ext uri="{BB962C8B-B14F-4D97-AF65-F5344CB8AC3E}">
        <p14:creationId xmlns:p14="http://schemas.microsoft.com/office/powerpoint/2010/main" val="412523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Stream and Block Ciphering</a:t>
            </a:r>
          </a:p>
        </p:txBody>
      </p:sp>
      <p:sp>
        <p:nvSpPr>
          <p:cNvPr id="24579"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stream ciphering, a bit or a byte is taken at a time and encrypted. The algorithm looks at the input plaintext as a stream of bits and encrypts them one bit (or byte) at a time as the stream progresses. Here, the length of the plaintext and the key size will be same. </a:t>
            </a:r>
          </a:p>
          <a:p>
            <a:pPr eaLnBrk="1" hangingPunct="1"/>
            <a:r>
              <a:rPr lang="en-US" altLang="en-US"/>
              <a:t> In block ciphering, one block of plaintext is taken as a whole and used to produce a cipher text block of equal length. Typically,  a block of 64 bits (8 octets) or 128 bits (16 octets) is used for block cipher. Majority of cryptosystems use block cipher.</a:t>
            </a:r>
          </a:p>
        </p:txBody>
      </p:sp>
    </p:spTree>
    <p:extLst>
      <p:ext uri="{BB962C8B-B14F-4D97-AF65-F5344CB8AC3E}">
        <p14:creationId xmlns:p14="http://schemas.microsoft.com/office/powerpoint/2010/main" val="4032193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Symmetric Key Cryptography</a:t>
            </a:r>
          </a:p>
        </p:txBody>
      </p:sp>
      <p:sp>
        <p:nvSpPr>
          <p:cNvPr id="25603"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Same key is used for both encryption and decryption and the process is like a lock where the same key is used to lock and unlock.</a:t>
            </a:r>
          </a:p>
          <a:p>
            <a:pPr eaLnBrk="1" hangingPunct="1"/>
            <a:r>
              <a:rPr lang="en-US" altLang="en-US"/>
              <a:t> Symmetric key algorithms are called conventional or classical algorithms. </a:t>
            </a:r>
          </a:p>
          <a:p>
            <a:pPr eaLnBrk="1" hangingPunct="1"/>
            <a:r>
              <a:rPr lang="en-US" altLang="en-US"/>
              <a:t> The unique key chosen for use in a particular transaction makes the results of encryption unique. Selection of a different key causes the cipher that is produced for any given set of inputs to be different. </a:t>
            </a:r>
          </a:p>
          <a:p>
            <a:pPr eaLnBrk="1" hangingPunct="1"/>
            <a:r>
              <a:rPr lang="en-US" altLang="en-US"/>
              <a:t> The cryptographic security of the data depends on the security of the algorithm used and the key used to encipher the data. The strength of the security depends on the size of the key.</a:t>
            </a:r>
          </a:p>
        </p:txBody>
      </p:sp>
    </p:spTree>
    <p:extLst>
      <p:ext uri="{BB962C8B-B14F-4D97-AF65-F5344CB8AC3E}">
        <p14:creationId xmlns:p14="http://schemas.microsoft.com/office/powerpoint/2010/main" val="239801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Symmetric Key Cryptography</a:t>
            </a:r>
          </a:p>
        </p:txBody>
      </p:sp>
      <p:sp>
        <p:nvSpPr>
          <p:cNvPr id="26627" name="Text Box 3"/>
          <p:cNvSpPr txBox="1">
            <a:spLocks noChangeArrowheads="1"/>
          </p:cNvSpPr>
          <p:nvPr/>
        </p:nvSpPr>
        <p:spPr bwMode="auto">
          <a:xfrm>
            <a:off x="457200" y="1219200"/>
            <a:ext cx="83058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a symmetric key cryptography, there are four components: plaintext, encryption/decryption algorithm, secret key (key for encryption and decryption) and the ciphertext.</a:t>
            </a:r>
          </a:p>
          <a:p>
            <a:pPr eaLnBrk="1" hangingPunct="1"/>
            <a:r>
              <a:rPr lang="en-US" altLang="en-US"/>
              <a:t> In the figure below, </a:t>
            </a:r>
            <a:r>
              <a:rPr lang="en-US" altLang="en-US">
                <a:latin typeface="BaskervilleBE-Regular" charset="0"/>
              </a:rPr>
              <a:t>if we make KeyE = KeyD, it becomes a symmetric key algorithm.</a:t>
            </a:r>
            <a:endParaRPr lang="en-US" altLang="en-US"/>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419600"/>
            <a:ext cx="64008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870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Symmetric Key Algorithms</a:t>
            </a:r>
          </a:p>
        </p:txBody>
      </p:sp>
      <p:sp>
        <p:nvSpPr>
          <p:cNvPr id="27651" name="Text Box 3"/>
          <p:cNvSpPr txBox="1">
            <a:spLocks noChangeArrowheads="1"/>
          </p:cNvSpPr>
          <p:nvPr/>
        </p:nvSpPr>
        <p:spPr bwMode="auto">
          <a:xfrm>
            <a:off x="457200" y="1219200"/>
            <a:ext cx="83058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DES: Data Encryption Standard algorithm is the most widely used, researched and has had the longest life so far.</a:t>
            </a:r>
          </a:p>
          <a:p>
            <a:pPr eaLnBrk="1" hangingPunct="1"/>
            <a:r>
              <a:rPr lang="en-US" altLang="en-US"/>
              <a:t> 3DES: This is a modification of DES where DES is used three times in succession. </a:t>
            </a:r>
          </a:p>
          <a:p>
            <a:pPr eaLnBrk="1" hangingPunct="1"/>
            <a:r>
              <a:rPr lang="en-US" altLang="en-US"/>
              <a:t> AES: Advances Encryption Standards is the current accepted standard for encryption by Federal Information Processing Standards (FIPS) of USA.</a:t>
            </a:r>
          </a:p>
          <a:p>
            <a:pPr eaLnBrk="1" hangingPunct="1"/>
            <a:r>
              <a:rPr lang="en-US" altLang="en-US"/>
              <a:t>Skipjack/FORTEZZA: This is a token based symmetric algorithm used by defense personnel in the US.</a:t>
            </a:r>
          </a:p>
        </p:txBody>
      </p:sp>
    </p:spTree>
    <p:extLst>
      <p:ext uri="{BB962C8B-B14F-4D97-AF65-F5344CB8AC3E}">
        <p14:creationId xmlns:p14="http://schemas.microsoft.com/office/powerpoint/2010/main" val="2797040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Data Encryption Standard</a:t>
            </a:r>
          </a:p>
        </p:txBody>
      </p:sp>
      <p:sp>
        <p:nvSpPr>
          <p:cNvPr id="28675" name="Text Box 3"/>
          <p:cNvSpPr txBox="1">
            <a:spLocks noChangeArrowheads="1"/>
          </p:cNvSpPr>
          <p:nvPr/>
        </p:nvSpPr>
        <p:spPr bwMode="auto">
          <a:xfrm>
            <a:off x="457200" y="12192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DES employs the principle of scrambling and substitution. These processes are repeated a number of times with keys to ensure that the plaintext is completely transformed into a thoroughly scrambled bit stream. There are five major functions:</a:t>
            </a:r>
          </a:p>
          <a:p>
            <a:pPr eaLnBrk="1" hangingPunct="1">
              <a:buFont typeface="Wingdings" panose="05000000000000000000" pitchFamily="2" charset="2"/>
              <a:buAutoNum type="arabicPeriod"/>
            </a:pPr>
            <a:r>
              <a:rPr lang="en-US" altLang="en-US"/>
              <a:t>Permutations of bits in a block. This is the first and last step in DES. In this step the 64-bit plaintext block is rearranged through Initial Permutation </a:t>
            </a:r>
            <a:r>
              <a:rPr lang="en-US" altLang="en-US" b="1"/>
              <a:t>IP</a:t>
            </a:r>
            <a:r>
              <a:rPr lang="en-US" altLang="en-US"/>
              <a:t>. This is done through a 64-bit register where the bits of the input block are scrambled in a particular fashion.</a:t>
            </a:r>
          </a:p>
          <a:p>
            <a:pPr eaLnBrk="1" hangingPunct="1">
              <a:buFont typeface="Wingdings" panose="05000000000000000000" pitchFamily="2" charset="2"/>
              <a:buAutoNum type="arabicPeriod"/>
            </a:pPr>
            <a:r>
              <a:rPr lang="en-US" altLang="en-US"/>
              <a:t> A key dependent computation. This includes multiple rounds (iteration) of transformation through combination of permutation and substitution. This is in the core of the encryption function.</a:t>
            </a:r>
          </a:p>
        </p:txBody>
      </p:sp>
    </p:spTree>
    <p:extLst>
      <p:ext uri="{BB962C8B-B14F-4D97-AF65-F5344CB8AC3E}">
        <p14:creationId xmlns:p14="http://schemas.microsoft.com/office/powerpoint/2010/main" val="2244928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Data Encryption Standard</a:t>
            </a:r>
          </a:p>
        </p:txBody>
      </p:sp>
      <p:sp>
        <p:nvSpPr>
          <p:cNvPr id="29699" name="Text Box 3"/>
          <p:cNvSpPr txBox="1">
            <a:spLocks noChangeArrowheads="1"/>
          </p:cNvSpPr>
          <p:nvPr/>
        </p:nvSpPr>
        <p:spPr bwMode="auto">
          <a:xfrm>
            <a:off x="457200" y="12192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buFont typeface="Wingdings" panose="05000000000000000000" pitchFamily="2" charset="2"/>
              <a:buAutoNum type="arabicPeriod" startAt="3"/>
            </a:pPr>
            <a:r>
              <a:rPr lang="en-US" altLang="en-US"/>
              <a:t>Swapping of half blocks of data in each round.</a:t>
            </a:r>
          </a:p>
          <a:p>
            <a:pPr eaLnBrk="1" hangingPunct="1">
              <a:buFont typeface="Wingdings" panose="05000000000000000000" pitchFamily="2" charset="2"/>
              <a:buAutoNum type="arabicPeriod" startAt="3"/>
            </a:pPr>
            <a:r>
              <a:rPr lang="en-US" altLang="en-US"/>
              <a:t>Key schedule which breaks the 56-bit key into two 28-bit subkeys and use them to compute the bits in data blocks. In each iteration, the bits within the subkey are shifted to generate a new subkey.</a:t>
            </a:r>
          </a:p>
          <a:p>
            <a:pPr eaLnBrk="1" hangingPunct="1">
              <a:buFont typeface="Wingdings" panose="05000000000000000000" pitchFamily="2" charset="2"/>
              <a:buAutoNum type="arabicPeriod" startAt="3"/>
            </a:pPr>
            <a:r>
              <a:rPr lang="en-US" altLang="en-US"/>
              <a:t>The key dependent computation is run through 16 rounds where each round uses the data from the previous round as input.</a:t>
            </a:r>
          </a:p>
          <a:p>
            <a:pPr eaLnBrk="1" hangingPunct="1"/>
            <a:r>
              <a:rPr lang="en-US" altLang="en-US"/>
              <a:t>The beauty of DES algorithm is that the same algorithm is used for both encryption and decryption.</a:t>
            </a:r>
          </a:p>
          <a:p>
            <a:pPr eaLnBrk="1" hangingPunct="1"/>
            <a:r>
              <a:rPr lang="en-US" altLang="en-US"/>
              <a:t>DES demonstrates a very high avalanche effect. In an avalanche effect, one bit of change in either the input data or the key changes many bits in the output.</a:t>
            </a:r>
          </a:p>
        </p:txBody>
      </p:sp>
    </p:spTree>
    <p:extLst>
      <p:ext uri="{BB962C8B-B14F-4D97-AF65-F5344CB8AC3E}">
        <p14:creationId xmlns:p14="http://schemas.microsoft.com/office/powerpoint/2010/main" val="2561294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Advanced Encryption Standard</a:t>
            </a:r>
          </a:p>
        </p:txBody>
      </p:sp>
      <p:sp>
        <p:nvSpPr>
          <p:cNvPr id="30723" name="Text Box 3"/>
          <p:cNvSpPr txBox="1">
            <a:spLocks noChangeArrowheads="1"/>
          </p:cNvSpPr>
          <p:nvPr/>
        </p:nvSpPr>
        <p:spPr bwMode="auto">
          <a:xfrm>
            <a:off x="457200" y="1219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National Institute of Standards and Technology (NIST) of US issued a call for algorithms for AES where AES was to have equal or better security compared to 3DES and more efficient than the 3DES.</a:t>
            </a:r>
          </a:p>
          <a:p>
            <a:pPr eaLnBrk="1" hangingPunct="1"/>
            <a:r>
              <a:rPr lang="en-US" altLang="en-US"/>
              <a:t>Rijndael was selected as the AES algorithm and had the following characteristics:</a:t>
            </a:r>
          </a:p>
          <a:p>
            <a:pPr eaLnBrk="1" hangingPunct="1">
              <a:buFont typeface="Wingdings" panose="05000000000000000000" pitchFamily="2" charset="2"/>
              <a:buAutoNum type="arabicPeriod"/>
            </a:pPr>
            <a:r>
              <a:rPr lang="en-US" altLang="en-US"/>
              <a:t>Resistance against all known attacks</a:t>
            </a:r>
          </a:p>
          <a:p>
            <a:pPr eaLnBrk="1" hangingPunct="1">
              <a:buFont typeface="Wingdings" panose="05000000000000000000" pitchFamily="2" charset="2"/>
              <a:buAutoNum type="arabicPeriod"/>
            </a:pPr>
            <a:r>
              <a:rPr lang="en-US" altLang="en-US"/>
              <a:t>Design simplicity</a:t>
            </a:r>
          </a:p>
          <a:p>
            <a:pPr eaLnBrk="1" hangingPunct="1">
              <a:buFont typeface="Wingdings" panose="05000000000000000000" pitchFamily="2" charset="2"/>
              <a:buAutoNum type="arabicPeriod"/>
            </a:pPr>
            <a:r>
              <a:rPr lang="en-US" altLang="en-US"/>
              <a:t>Speed and code compactness on a wide range of platforms</a:t>
            </a:r>
          </a:p>
        </p:txBody>
      </p:sp>
    </p:spTree>
    <p:extLst>
      <p:ext uri="{BB962C8B-B14F-4D97-AF65-F5344CB8AC3E}">
        <p14:creationId xmlns:p14="http://schemas.microsoft.com/office/powerpoint/2010/main" val="3496013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026"/>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Information Security</a:t>
            </a:r>
          </a:p>
        </p:txBody>
      </p:sp>
      <p:sp>
        <p:nvSpPr>
          <p:cNvPr id="4099" name="Text Box 1027"/>
          <p:cNvSpPr txBox="1">
            <a:spLocks noChangeArrowheads="1"/>
          </p:cNvSpPr>
          <p:nvPr/>
        </p:nvSpPr>
        <p:spPr bwMode="auto">
          <a:xfrm>
            <a:off x="457200" y="1219200"/>
            <a:ext cx="83058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Who is the enemy?</a:t>
            </a:r>
          </a:p>
          <a:p>
            <a:pPr eaLnBrk="1" hangingPunct="1"/>
            <a:r>
              <a:rPr lang="en-US" altLang="en-US"/>
              <a:t> What are the vulnerabilities? What are the weak links in the system?</a:t>
            </a:r>
          </a:p>
          <a:p>
            <a:pPr eaLnBrk="1" hangingPunct="1"/>
            <a:r>
              <a:rPr lang="en-US" altLang="en-US"/>
              <a:t> What could be the possible exploitation of these vulnerabilities by the resulting attacks?</a:t>
            </a:r>
          </a:p>
          <a:p>
            <a:pPr eaLnBrk="1" hangingPunct="1"/>
            <a:r>
              <a:rPr lang="en-US" altLang="en-US"/>
              <a:t> What needs special protection?</a:t>
            </a:r>
          </a:p>
        </p:txBody>
      </p:sp>
    </p:spTree>
    <p:extLst>
      <p:ext uri="{BB962C8B-B14F-4D97-AF65-F5344CB8AC3E}">
        <p14:creationId xmlns:p14="http://schemas.microsoft.com/office/powerpoint/2010/main" val="2840406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Public Key Cryptography</a:t>
            </a:r>
          </a:p>
        </p:txBody>
      </p:sp>
      <p:sp>
        <p:nvSpPr>
          <p:cNvPr id="31747" name="Text Box 3"/>
          <p:cNvSpPr txBox="1">
            <a:spLocks noChangeArrowheads="1"/>
          </p:cNvSpPr>
          <p:nvPr/>
        </p:nvSpPr>
        <p:spPr bwMode="auto">
          <a:xfrm>
            <a:off x="457200" y="1219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Public key cryptosystem is based on mathematical functions rather than permutation and substitution.</a:t>
            </a:r>
          </a:p>
          <a:p>
            <a:pPr eaLnBrk="1" hangingPunct="1"/>
            <a:r>
              <a:rPr lang="en-US" altLang="en-US"/>
              <a:t> It is computationally infeasible to derive the decryption key given only the encryption key and knowledge of the cryptographic algorithm.</a:t>
            </a:r>
          </a:p>
          <a:p>
            <a:pPr eaLnBrk="1" hangingPunct="1"/>
            <a:r>
              <a:rPr lang="en-US" altLang="en-US"/>
              <a:t> The encryption key and the decryption key together form a key pair. One of these keys from the key pair is made public and the other one is kept private or secret. That is why this algorithm is called public key cryptosystem.</a:t>
            </a:r>
          </a:p>
        </p:txBody>
      </p:sp>
    </p:spTree>
    <p:extLst>
      <p:ext uri="{BB962C8B-B14F-4D97-AF65-F5344CB8AC3E}">
        <p14:creationId xmlns:p14="http://schemas.microsoft.com/office/powerpoint/2010/main" val="1566561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Public Key Cryptography Terms</a:t>
            </a:r>
          </a:p>
        </p:txBody>
      </p:sp>
      <p:sp>
        <p:nvSpPr>
          <p:cNvPr id="32771"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Plaintext: This is the human readable message or data given to the public key algorithm as input for encryption.</a:t>
            </a:r>
          </a:p>
          <a:p>
            <a:pPr eaLnBrk="1" hangingPunct="1"/>
            <a:r>
              <a:rPr lang="en-US" altLang="en-US"/>
              <a:t> Ciphertext: This is the scrambled data produced as output of the encryption algorithm. This is a unique data and depends only on the unique key used for encryption.</a:t>
            </a:r>
          </a:p>
          <a:p>
            <a:pPr eaLnBrk="1" hangingPunct="1"/>
            <a:r>
              <a:rPr lang="en-US" altLang="en-US"/>
              <a:t> Encryption algorithm: This is the algorithm that does computation and various transformations on the input plaintext. The output of the transformation is too garbled to be decipherable for an intruder.</a:t>
            </a:r>
          </a:p>
          <a:p>
            <a:pPr eaLnBrk="1" hangingPunct="1"/>
            <a:r>
              <a:rPr lang="en-US" altLang="en-US"/>
              <a:t> Decryption algorithm: This algorithm does the reverse function of the encryption algorithm. This function accepts the ciphertext as input and does some transformation on the data so that the original data is recovered.</a:t>
            </a:r>
          </a:p>
        </p:txBody>
      </p:sp>
    </p:spTree>
    <p:extLst>
      <p:ext uri="{BB962C8B-B14F-4D97-AF65-F5344CB8AC3E}">
        <p14:creationId xmlns:p14="http://schemas.microsoft.com/office/powerpoint/2010/main" val="407658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Public Key Cryptography Terms</a:t>
            </a:r>
          </a:p>
        </p:txBody>
      </p:sp>
      <p:sp>
        <p:nvSpPr>
          <p:cNvPr id="33795" name="Text Box 3"/>
          <p:cNvSpPr txBox="1">
            <a:spLocks noChangeArrowheads="1"/>
          </p:cNvSpPr>
          <p:nvPr/>
        </p:nvSpPr>
        <p:spPr bwMode="auto">
          <a:xfrm>
            <a:off x="457200" y="1219200"/>
            <a:ext cx="830580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Public key: This is one of the keys from the key pair. This key is made public for anybody to access. This key can be used either for encryption or decryption.</a:t>
            </a:r>
          </a:p>
          <a:p>
            <a:pPr eaLnBrk="1" hangingPunct="1"/>
            <a:r>
              <a:rPr lang="en-US" altLang="en-US"/>
              <a:t> Private key: This is the other key from the key pair. This key is called the private key, because this is kept secret. This can be used either for encryption or decryption.</a:t>
            </a:r>
          </a:p>
        </p:txBody>
      </p:sp>
    </p:spTree>
    <p:extLst>
      <p:ext uri="{BB962C8B-B14F-4D97-AF65-F5344CB8AC3E}">
        <p14:creationId xmlns:p14="http://schemas.microsoft.com/office/powerpoint/2010/main" val="596998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Public Key Cryptography Mechanism</a:t>
            </a:r>
          </a:p>
        </p:txBody>
      </p:sp>
      <p:pic>
        <p:nvPicPr>
          <p:cNvPr id="348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7818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173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Diffie Helman Algorithm</a:t>
            </a:r>
          </a:p>
        </p:txBody>
      </p:sp>
      <p:sp>
        <p:nvSpPr>
          <p:cNvPr id="35843" name="Text Box 3"/>
          <p:cNvSpPr txBox="1">
            <a:spLocks noChangeArrowheads="1"/>
          </p:cNvSpPr>
          <p:nvPr/>
        </p:nvSpPr>
        <p:spPr bwMode="auto">
          <a:xfrm>
            <a:off x="457200" y="1219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Diffie Hellman technique, secret keys are never exchanged. However, the technique allows two parties to arrive at a secret key through the usage of public keys.</a:t>
            </a:r>
          </a:p>
          <a:p>
            <a:pPr eaLnBrk="1" hangingPunct="1"/>
            <a:r>
              <a:rPr lang="en-US" altLang="en-US"/>
              <a:t> Communicating parties select a pair of private and public keys. Public keys are exchanged. The shared secret key is generated from the private key and the public key of the other party.</a:t>
            </a:r>
          </a:p>
          <a:p>
            <a:pPr eaLnBrk="1" hangingPunct="1">
              <a:buFont typeface="Wingdings" panose="05000000000000000000" pitchFamily="2" charset="2"/>
              <a:buNone/>
            </a:pPr>
            <a:endParaRPr lang="en-US" altLang="en-US"/>
          </a:p>
        </p:txBody>
      </p:sp>
      <p:pic>
        <p:nvPicPr>
          <p:cNvPr id="358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810000"/>
            <a:ext cx="7620000"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44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Diffie Helman Algorithm</a:t>
            </a:r>
          </a:p>
        </p:txBody>
      </p:sp>
      <p:pic>
        <p:nvPicPr>
          <p:cNvPr id="368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14475"/>
            <a:ext cx="71628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484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RSA Algorithm</a:t>
            </a:r>
          </a:p>
        </p:txBody>
      </p:sp>
      <p:sp>
        <p:nvSpPr>
          <p:cNvPr id="37891"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RSA is named after its inventors R.L. Rivest, A. Shamir and L. Adleman. It is a public key algorithm that does encryption/decryption, authentication and digital signature.</a:t>
            </a:r>
          </a:p>
          <a:p>
            <a:pPr eaLnBrk="1" hangingPunct="1"/>
            <a:r>
              <a:rPr lang="en-US" altLang="en-US"/>
              <a:t> Key length can be large for higher security and it can be smaller for better efficiency.</a:t>
            </a:r>
          </a:p>
          <a:p>
            <a:pPr eaLnBrk="1" hangingPunct="1"/>
            <a:r>
              <a:rPr lang="en-US" altLang="en-US"/>
              <a:t> The plaintext data block is always smaller than the key length. However, the ciphertext block is the same as the key length.</a:t>
            </a:r>
          </a:p>
          <a:p>
            <a:pPr eaLnBrk="1" hangingPunct="1"/>
            <a:r>
              <a:rPr lang="en-US" altLang="en-US"/>
              <a:t> RSA is much slower than symmetric key encryption. That is why RSA is generally not used for payload encryption. RSA is used primarily for encrypting a secret key for key exchange.</a:t>
            </a:r>
          </a:p>
        </p:txBody>
      </p:sp>
    </p:spTree>
    <p:extLst>
      <p:ext uri="{BB962C8B-B14F-4D97-AF65-F5344CB8AC3E}">
        <p14:creationId xmlns:p14="http://schemas.microsoft.com/office/powerpoint/2010/main" val="12148340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RSA Algorithm</a:t>
            </a:r>
          </a:p>
        </p:txBody>
      </p:sp>
      <p:pic>
        <p:nvPicPr>
          <p:cNvPr id="389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24000"/>
            <a:ext cx="67056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28800"/>
            <a:ext cx="67056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616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ECC</a:t>
            </a:r>
          </a:p>
        </p:txBody>
      </p:sp>
      <p:sp>
        <p:nvSpPr>
          <p:cNvPr id="39939"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Elliptic Carve Cryptography (ECC) has shown a lot of promise for higher security with lesser resource.</a:t>
            </a:r>
          </a:p>
          <a:p>
            <a:pPr eaLnBrk="1" hangingPunct="1"/>
            <a:r>
              <a:rPr lang="en-US" altLang="en-US"/>
              <a:t> An elliptic curve is the set of solutions (x,y) to an equation of the form y</a:t>
            </a:r>
            <a:r>
              <a:rPr lang="en-US" altLang="en-US" baseline="30000"/>
              <a:t>2</a:t>
            </a:r>
            <a:r>
              <a:rPr lang="en-US" altLang="en-US"/>
              <a:t> = x</a:t>
            </a:r>
            <a:r>
              <a:rPr lang="en-US" altLang="en-US" baseline="30000"/>
              <a:t>3</a:t>
            </a:r>
            <a:r>
              <a:rPr lang="en-US" altLang="en-US"/>
              <a:t> + ax + b, together with an extra point O which is called the point at infinity.</a:t>
            </a:r>
          </a:p>
          <a:p>
            <a:pPr eaLnBrk="1" hangingPunct="1"/>
            <a:r>
              <a:rPr lang="en-US" altLang="en-US"/>
              <a:t> ECC is believed to offer a similar level of security with a much smaller size of key. For example, it is claimed that the level of security that 1024 bits of RSA provide can be achieved by 160 bits of ECC. A 210-bit key of ECC is equivalent to 2048 bits of RSA.</a:t>
            </a:r>
          </a:p>
          <a:p>
            <a:pPr eaLnBrk="1" hangingPunct="1"/>
            <a:r>
              <a:rPr lang="en-US" altLang="en-US"/>
              <a:t> This makes ECC very attractive for small footprint devices like cell phones or PDAs.</a:t>
            </a:r>
          </a:p>
        </p:txBody>
      </p:sp>
    </p:spTree>
    <p:extLst>
      <p:ext uri="{BB962C8B-B14F-4D97-AF65-F5344CB8AC3E}">
        <p14:creationId xmlns:p14="http://schemas.microsoft.com/office/powerpoint/2010/main" val="22113792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Hashing Algorithms</a:t>
            </a:r>
          </a:p>
        </p:txBody>
      </p:sp>
      <p:sp>
        <p:nvSpPr>
          <p:cNvPr id="40963"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Hashing functions are one way functions used for message digests.</a:t>
            </a:r>
          </a:p>
          <a:p>
            <a:pPr eaLnBrk="1" hangingPunct="1"/>
            <a:r>
              <a:rPr lang="en-US" altLang="en-US"/>
              <a:t> Hash function takes an input data of any size and produces an output stream of some fixed size. The outputs are collision free. This means that two different inputs will not produce the same output.</a:t>
            </a:r>
          </a:p>
          <a:p>
            <a:pPr eaLnBrk="1" hangingPunct="1"/>
            <a:r>
              <a:rPr lang="en-US" altLang="en-US"/>
              <a:t> It is also not possible to derive the input from a known output. This means that if we have a message digest, it is impossible to derive the original message.</a:t>
            </a:r>
          </a:p>
          <a:p>
            <a:pPr eaLnBrk="1" hangingPunct="1"/>
            <a:r>
              <a:rPr lang="en-US" altLang="en-US"/>
              <a:t> The most commonly used hash functions are MD5 and SHA-1.</a:t>
            </a:r>
          </a:p>
        </p:txBody>
      </p:sp>
    </p:spTree>
    <p:extLst>
      <p:ext uri="{BB962C8B-B14F-4D97-AF65-F5344CB8AC3E}">
        <p14:creationId xmlns:p14="http://schemas.microsoft.com/office/powerpoint/2010/main" val="1734796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Information Security</a:t>
            </a:r>
          </a:p>
        </p:txBody>
      </p:sp>
      <p:sp>
        <p:nvSpPr>
          <p:cNvPr id="5123" name="Text Box 3"/>
          <p:cNvSpPr txBox="1">
            <a:spLocks noChangeArrowheads="1"/>
          </p:cNvSpPr>
          <p:nvPr/>
        </p:nvSpPr>
        <p:spPr bwMode="auto">
          <a:xfrm>
            <a:off x="457200" y="1219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t>
            </a:r>
            <a:r>
              <a:rPr lang="en-US" altLang="en-US">
                <a:solidFill>
                  <a:schemeClr val="tx2"/>
                </a:solidFill>
              </a:rPr>
              <a:t>How much does the security system cost in terms of money, resource and time?</a:t>
            </a:r>
          </a:p>
          <a:p>
            <a:pPr eaLnBrk="1" hangingPunct="1"/>
            <a:r>
              <a:rPr lang="en-US" altLang="en-US">
                <a:solidFill>
                  <a:schemeClr val="tx2"/>
                </a:solidFill>
              </a:rPr>
              <a:t> To what extent, the deployed security system will affect the openness and add to inconvenience?</a:t>
            </a:r>
          </a:p>
          <a:p>
            <a:pPr eaLnBrk="1" hangingPunct="1"/>
            <a:r>
              <a:rPr lang="en-US" altLang="en-US">
                <a:solidFill>
                  <a:schemeClr val="tx2"/>
                </a:solidFill>
              </a:rPr>
              <a:t> Is prevention better that cure? If prevention is expensive or impractical, what is the strategy to recover from the loss following an attack?</a:t>
            </a:r>
            <a:endParaRPr lang="en-US" altLang="en-US"/>
          </a:p>
        </p:txBody>
      </p:sp>
    </p:spTree>
    <p:extLst>
      <p:ext uri="{BB962C8B-B14F-4D97-AF65-F5344CB8AC3E}">
        <p14:creationId xmlns:p14="http://schemas.microsoft.com/office/powerpoint/2010/main" val="3337438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MD 5 Algorithm</a:t>
            </a:r>
          </a:p>
        </p:txBody>
      </p:sp>
      <p:sp>
        <p:nvSpPr>
          <p:cNvPr id="41987"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Message Digest version 5 (MD 5) hashing algorithm takes a message of arbitrary length as input and produces a 128 bit message digest as output.</a:t>
            </a:r>
          </a:p>
          <a:p>
            <a:pPr eaLnBrk="1" hangingPunct="1"/>
            <a:r>
              <a:rPr lang="en-US" altLang="en-US"/>
              <a:t> The algorithm processes 512 bits of the input message in blocks. The digest produced by the algorithm can also be considered as a fingerprint of the message.</a:t>
            </a:r>
          </a:p>
          <a:p>
            <a:pPr eaLnBrk="1" hangingPunct="1"/>
            <a:r>
              <a:rPr lang="en-US" altLang="en-US"/>
              <a:t> It is conjectured that it is computationally infeasible to produce two messages having the same message digest. It is also conjectured that it is computationally infeasible to produce any message having a given message digest.</a:t>
            </a:r>
          </a:p>
          <a:p>
            <a:pPr eaLnBrk="1" hangingPunct="1"/>
            <a:r>
              <a:rPr lang="en-US" altLang="en-US"/>
              <a:t> The MD5 algorithm is intended for digital signature applications in a public key cryptosystem.</a:t>
            </a:r>
          </a:p>
        </p:txBody>
      </p:sp>
    </p:spTree>
    <p:extLst>
      <p:ext uri="{BB962C8B-B14F-4D97-AF65-F5344CB8AC3E}">
        <p14:creationId xmlns:p14="http://schemas.microsoft.com/office/powerpoint/2010/main" val="1976369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SHA Algorithm</a:t>
            </a:r>
          </a:p>
        </p:txBody>
      </p:sp>
      <p:sp>
        <p:nvSpPr>
          <p:cNvPr id="43011" name="Text Box 3"/>
          <p:cNvSpPr txBox="1">
            <a:spLocks noChangeArrowheads="1"/>
          </p:cNvSpPr>
          <p:nvPr/>
        </p:nvSpPr>
        <p:spPr bwMode="auto">
          <a:xfrm>
            <a:off x="457200" y="1219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SHA processes input in 512 bits block and produces 160 bits of output.</a:t>
            </a:r>
          </a:p>
          <a:p>
            <a:pPr eaLnBrk="1" hangingPunct="1"/>
            <a:r>
              <a:rPr lang="en-US" altLang="en-US"/>
              <a:t> Like MD5, SHA-1 is also based on MD4 algorithm.</a:t>
            </a:r>
          </a:p>
          <a:p>
            <a:pPr eaLnBrk="1" hangingPunct="1"/>
            <a:r>
              <a:rPr lang="en-US" altLang="en-US"/>
              <a:t> As both MD5 and SHA-1 are based on MD4, they are quite similar in nature.</a:t>
            </a:r>
          </a:p>
          <a:p>
            <a:pPr eaLnBrk="1" hangingPunct="1"/>
            <a:r>
              <a:rPr lang="en-US" altLang="en-US"/>
              <a:t> However, as SHA-1 generates a longer digest of 160 bits compared to 128 bits by MD5, it is considered to be more secure.</a:t>
            </a:r>
          </a:p>
        </p:txBody>
      </p:sp>
    </p:spTree>
    <p:extLst>
      <p:ext uri="{BB962C8B-B14F-4D97-AF65-F5344CB8AC3E}">
        <p14:creationId xmlns:p14="http://schemas.microsoft.com/office/powerpoint/2010/main" val="2372926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MAC Algorithm</a:t>
            </a:r>
          </a:p>
        </p:txBody>
      </p:sp>
      <p:sp>
        <p:nvSpPr>
          <p:cNvPr id="44035"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MAC stands for Message Authentication Code and is used to do the integrity check on the message.</a:t>
            </a:r>
          </a:p>
          <a:p>
            <a:pPr eaLnBrk="1" hangingPunct="1"/>
            <a:r>
              <a:rPr lang="en-US" altLang="en-US"/>
              <a:t> A secret key is used to generate a small fixed size data block from the message. Both the sender and the receiver share the same secret key for MAC. When the sender has a message to be sent to the receiver, the message is sent along with the MAC. The receiver receives the message and calculates the MAC from the message and the shared key. The receiver checks the MAC received from the sender.</a:t>
            </a:r>
          </a:p>
          <a:p>
            <a:pPr eaLnBrk="1" hangingPunct="1"/>
            <a:r>
              <a:rPr lang="en-US" altLang="en-US"/>
              <a:t> If they are the same, the message is considered to be in perfect state. </a:t>
            </a:r>
          </a:p>
          <a:p>
            <a:pPr eaLnBrk="1" hangingPunct="1"/>
            <a:r>
              <a:rPr lang="en-US" altLang="en-US"/>
              <a:t> HMAC is another mechanism for message authentication using cryptographic hash functions like MD5, SHA-1, etc. </a:t>
            </a:r>
          </a:p>
        </p:txBody>
      </p:sp>
    </p:spTree>
    <p:extLst>
      <p:ext uri="{BB962C8B-B14F-4D97-AF65-F5344CB8AC3E}">
        <p14:creationId xmlns:p14="http://schemas.microsoft.com/office/powerpoint/2010/main" val="4216817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Protocol for Secure Communication</a:t>
            </a:r>
          </a:p>
        </p:txBody>
      </p:sp>
      <p:pic>
        <p:nvPicPr>
          <p:cNvPr id="4505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600200"/>
            <a:ext cx="4876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250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SSL</a:t>
            </a:r>
          </a:p>
        </p:txBody>
      </p:sp>
      <p:sp>
        <p:nvSpPr>
          <p:cNvPr id="46083" name="Text Box 3"/>
          <p:cNvSpPr txBox="1">
            <a:spLocks noChangeArrowheads="1"/>
          </p:cNvSpPr>
          <p:nvPr/>
        </p:nvSpPr>
        <p:spPr bwMode="auto">
          <a:xfrm>
            <a:off x="457200" y="12192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Secured Socket Layer (SSL) protocol is used to provide security of data over public networks like Internet.</a:t>
            </a:r>
          </a:p>
          <a:p>
            <a:pPr eaLnBrk="1" hangingPunct="1"/>
            <a:r>
              <a:rPr lang="en-US" altLang="en-US"/>
              <a:t> It runs above the TCP/IP protocol layer and below higher level protocols such as HTTP or IMAP.</a:t>
            </a:r>
          </a:p>
          <a:p>
            <a:pPr eaLnBrk="1" hangingPunct="1"/>
            <a:r>
              <a:rPr lang="en-US" altLang="en-US"/>
              <a:t> SSL allows both machines (server and client) to establish a secured encrypted channel so that all the data transacted between them are confidential and tamper resistant.</a:t>
            </a:r>
          </a:p>
          <a:p>
            <a:pPr eaLnBrk="1" hangingPunct="1"/>
            <a:r>
              <a:rPr lang="en-US" altLang="en-US"/>
              <a:t> SSL protocol uses a combination of both public key and symmetric key encryption. </a:t>
            </a:r>
          </a:p>
          <a:p>
            <a:pPr eaLnBrk="1" hangingPunct="1"/>
            <a:r>
              <a:rPr lang="en-US" altLang="en-US"/>
              <a:t> An SSL session begins with SSL handshake. SSL handshake allows the server to authenticate itself to the client using public-key techniques. </a:t>
            </a:r>
          </a:p>
        </p:txBody>
      </p:sp>
    </p:spTree>
    <p:extLst>
      <p:ext uri="{BB962C8B-B14F-4D97-AF65-F5344CB8AC3E}">
        <p14:creationId xmlns:p14="http://schemas.microsoft.com/office/powerpoint/2010/main" val="3521557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SSL Layer</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81200"/>
            <a:ext cx="533400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76468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TLS</a:t>
            </a:r>
          </a:p>
        </p:txBody>
      </p:sp>
      <p:sp>
        <p:nvSpPr>
          <p:cNvPr id="48131"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Transport Layer Security (TLS) is a security protocol to offer secured communication at the transport layer.</a:t>
            </a:r>
          </a:p>
          <a:p>
            <a:pPr eaLnBrk="1" hangingPunct="1"/>
            <a:r>
              <a:rPr lang="en-US" altLang="en-US"/>
              <a:t> The primary goal of the TLS protocol is to provide privacy and data integrity between two communicating applications.</a:t>
            </a:r>
          </a:p>
          <a:p>
            <a:pPr eaLnBrk="1" hangingPunct="1"/>
            <a:r>
              <a:rPr lang="en-US" altLang="en-US"/>
              <a:t> At the lower levels, TLS uses TCP transport protocol.</a:t>
            </a:r>
          </a:p>
          <a:p>
            <a:pPr eaLnBrk="1" hangingPunct="1"/>
            <a:r>
              <a:rPr lang="en-US" altLang="en-US"/>
              <a:t> TLS protocol is composed of two layers: the TLS Handshake Protocol and the TLS Record Protocol.</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32627403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TLS Handshake Protocol	</a:t>
            </a:r>
          </a:p>
        </p:txBody>
      </p:sp>
      <p:sp>
        <p:nvSpPr>
          <p:cNvPr id="49155"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TLS Handshake Protocol provides connection security that has three basic properties: </a:t>
            </a:r>
          </a:p>
          <a:p>
            <a:pPr eaLnBrk="1" hangingPunct="1">
              <a:buFont typeface="Wingdings" panose="05000000000000000000" pitchFamily="2" charset="2"/>
              <a:buAutoNum type="arabicPeriod"/>
            </a:pPr>
            <a:r>
              <a:rPr lang="en-US" altLang="en-US"/>
              <a:t>Peer’s identity can be authenticated using asymmetric or public key cryptography.</a:t>
            </a:r>
          </a:p>
          <a:p>
            <a:pPr eaLnBrk="1" hangingPunct="1">
              <a:buFont typeface="Wingdings" panose="05000000000000000000" pitchFamily="2" charset="2"/>
              <a:buAutoNum type="arabicPeriod"/>
            </a:pPr>
            <a:r>
              <a:rPr lang="en-US" altLang="en-US"/>
              <a:t>The negotiation is reliable: no attacker can modify the negotiation communication without being detected by the parties in the communication.</a:t>
            </a:r>
          </a:p>
          <a:p>
            <a:pPr eaLnBrk="1" hangingPunct="1">
              <a:buFont typeface="Wingdings" panose="05000000000000000000" pitchFamily="2" charset="2"/>
              <a:buAutoNum type="arabicPeriod"/>
            </a:pPr>
            <a:r>
              <a:rPr lang="en-US" altLang="en-US"/>
              <a:t>The negotiation of a shared secret is secured: the negotiated secret is unavailable to anybody eavesdropping in the middle of the connection.</a:t>
            </a:r>
          </a:p>
        </p:txBody>
      </p:sp>
    </p:spTree>
    <p:extLst>
      <p:ext uri="{BB962C8B-B14F-4D97-AF65-F5344CB8AC3E}">
        <p14:creationId xmlns:p14="http://schemas.microsoft.com/office/powerpoint/2010/main" val="1039968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TLS Record Protocol</a:t>
            </a:r>
          </a:p>
        </p:txBody>
      </p:sp>
      <p:sp>
        <p:nvSpPr>
          <p:cNvPr id="50179" name="Text Box 3"/>
          <p:cNvSpPr txBox="1">
            <a:spLocks noChangeArrowheads="1"/>
          </p:cNvSpPr>
          <p:nvPr/>
        </p:nvSpPr>
        <p:spPr bwMode="auto">
          <a:xfrm>
            <a:off x="457200" y="1219200"/>
            <a:ext cx="83058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TLS Record Protocol provides connection security that has two basic properties:</a:t>
            </a:r>
          </a:p>
          <a:p>
            <a:pPr eaLnBrk="1" hangingPunct="1">
              <a:buFont typeface="Wingdings" panose="05000000000000000000" pitchFamily="2" charset="2"/>
              <a:buAutoNum type="arabicPeriod"/>
            </a:pPr>
            <a:r>
              <a:rPr lang="en-US" altLang="en-US"/>
              <a:t>Privacy: The confidentiality of the data is maintained through encryption. Symmetric cryptography is used for data encryption. Keys for symmetric encryption are generated uniquely for each connection. These encryption algorithms are negotiated by the TLS Handshake Protocol.</a:t>
            </a:r>
          </a:p>
          <a:p>
            <a:pPr eaLnBrk="1" hangingPunct="1">
              <a:buFont typeface="Wingdings" panose="05000000000000000000" pitchFamily="2" charset="2"/>
              <a:buAutoNum type="arabicPeriod"/>
            </a:pPr>
            <a:r>
              <a:rPr lang="en-US" altLang="en-US"/>
              <a:t>Integrity: The connection is reliable. Message transport includes a message integrity check using a keyed MAC. Secure hash functions are used for MAC computations.</a:t>
            </a:r>
          </a:p>
        </p:txBody>
      </p:sp>
    </p:spTree>
    <p:extLst>
      <p:ext uri="{BB962C8B-B14F-4D97-AF65-F5344CB8AC3E}">
        <p14:creationId xmlns:p14="http://schemas.microsoft.com/office/powerpoint/2010/main" val="2847116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81000" y="152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WTLS</a:t>
            </a:r>
          </a:p>
        </p:txBody>
      </p:sp>
      <p:sp>
        <p:nvSpPr>
          <p:cNvPr id="51203" name="Text Box 3"/>
          <p:cNvSpPr txBox="1">
            <a:spLocks noChangeArrowheads="1"/>
          </p:cNvSpPr>
          <p:nvPr/>
        </p:nvSpPr>
        <p:spPr bwMode="auto">
          <a:xfrm>
            <a:off x="457200" y="914400"/>
            <a:ext cx="83058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Transport layer security protocol in the WAP architecture is called the Wireless Transport Layer Security (WTLS).</a:t>
            </a:r>
          </a:p>
          <a:p>
            <a:pPr eaLnBrk="1" hangingPunct="1"/>
            <a:r>
              <a:rPr lang="en-US" altLang="en-US"/>
              <a:t> WTLS provides functionality similar to TLS and incorporates new features such as datagram support, optimized handshake and dynamic key refreshing.</a:t>
            </a:r>
          </a:p>
          <a:p>
            <a:pPr eaLnBrk="1" hangingPunct="1"/>
            <a:r>
              <a:rPr lang="en-US" altLang="en-US"/>
              <a:t> The WTLS layer operates above the transport protocol layer similar to TLS. WTLS provides the upper level layer of WAP with a secure transport service interface that preserves the transport service interface below it.</a:t>
            </a:r>
          </a:p>
          <a:p>
            <a:pPr eaLnBrk="1" hangingPunct="1"/>
            <a:r>
              <a:rPr lang="en-US" altLang="en-US"/>
              <a:t> In addition, WTLS provides an interface for creating and terminating secure connections.</a:t>
            </a:r>
          </a:p>
          <a:p>
            <a:pPr eaLnBrk="1" hangingPunct="1"/>
            <a:r>
              <a:rPr lang="en-US" altLang="en-US"/>
              <a:t> WTLS protocol is optimized for low bandwidth bearer networks with relatively long latency.</a:t>
            </a:r>
          </a:p>
        </p:txBody>
      </p:sp>
    </p:spTree>
    <p:extLst>
      <p:ext uri="{BB962C8B-B14F-4D97-AF65-F5344CB8AC3E}">
        <p14:creationId xmlns:p14="http://schemas.microsoft.com/office/powerpoint/2010/main" val="16108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a:t>
            </a:r>
          </a:p>
        </p:txBody>
      </p:sp>
      <p:sp>
        <p:nvSpPr>
          <p:cNvPr id="6147"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Where the vulnerability is exploited, there is a loss</a:t>
            </a:r>
          </a:p>
          <a:p>
            <a:pPr eaLnBrk="1" hangingPunct="1"/>
            <a:r>
              <a:rPr lang="en-US" altLang="en-US"/>
              <a:t> Loss can be either of static information asset (static asset) or an information asset in transit (dynamic asset)</a:t>
            </a:r>
          </a:p>
          <a:p>
            <a:pPr eaLnBrk="1" hangingPunct="1"/>
            <a:r>
              <a:rPr lang="en-US" altLang="en-US"/>
              <a:t> If we look at an information system, static assets cover a large portion of the asset base</a:t>
            </a:r>
          </a:p>
          <a:p>
            <a:pPr eaLnBrk="1" hangingPunct="1"/>
            <a:r>
              <a:rPr lang="en-US" altLang="en-US"/>
              <a:t> All the databases, files, documents, etc. in the computers/networks fall in this category</a:t>
            </a:r>
          </a:p>
          <a:p>
            <a:pPr eaLnBrk="1" hangingPunct="1"/>
            <a:r>
              <a:rPr lang="en-US" altLang="en-US"/>
              <a:t> Examples of attacks on static asset are virus deleting files in a computer or jamming a network</a:t>
            </a:r>
          </a:p>
          <a:p>
            <a:pPr eaLnBrk="1" hangingPunct="1"/>
            <a:r>
              <a:rPr lang="en-US" altLang="en-US"/>
              <a:t> An example of an attack on a dynamic asset is the theft of a credit card number while a user is doing a credit card transaction on the web</a:t>
            </a:r>
          </a:p>
        </p:txBody>
      </p:sp>
    </p:spTree>
    <p:extLst>
      <p:ext uri="{BB962C8B-B14F-4D97-AF65-F5344CB8AC3E}">
        <p14:creationId xmlns:p14="http://schemas.microsoft.com/office/powerpoint/2010/main" val="2237756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Multifactor Security</a:t>
            </a:r>
          </a:p>
        </p:txBody>
      </p:sp>
      <p:sp>
        <p:nvSpPr>
          <p:cNvPr id="52227"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One method of increasing the key size is splitting the key and distributing it. Such a technique is called multifactor security. These factors are generally a combination of ‘what you have’, ‘what you know’, and ‘what you are’.</a:t>
            </a:r>
          </a:p>
          <a:p>
            <a:pPr eaLnBrk="1" hangingPunct="1"/>
            <a:r>
              <a:rPr lang="en-US" altLang="en-US"/>
              <a:t>What you have:</a:t>
            </a:r>
          </a:p>
          <a:p>
            <a:pPr eaLnBrk="1" hangingPunct="1">
              <a:buFont typeface="Wingdings" panose="05000000000000000000" pitchFamily="2" charset="2"/>
              <a:buAutoNum type="arabicPeriod"/>
            </a:pPr>
            <a:r>
              <a:rPr lang="en-US" altLang="en-US"/>
              <a:t>Magnetic stripe card</a:t>
            </a:r>
          </a:p>
          <a:p>
            <a:pPr eaLnBrk="1" hangingPunct="1">
              <a:buFont typeface="Wingdings" panose="05000000000000000000" pitchFamily="2" charset="2"/>
              <a:buAutoNum type="arabicPeriod"/>
            </a:pPr>
            <a:r>
              <a:rPr lang="en-US" altLang="en-US"/>
              <a:t>Private key protected by password</a:t>
            </a:r>
          </a:p>
          <a:p>
            <a:pPr eaLnBrk="1" hangingPunct="1">
              <a:buFont typeface="Wingdings" panose="05000000000000000000" pitchFamily="2" charset="2"/>
              <a:buAutoNum type="arabicPeriod"/>
            </a:pPr>
            <a:r>
              <a:rPr lang="en-US" altLang="en-US"/>
              <a:t>Smart card</a:t>
            </a:r>
          </a:p>
          <a:p>
            <a:pPr eaLnBrk="1" hangingPunct="1">
              <a:buFont typeface="Wingdings" panose="05000000000000000000" pitchFamily="2" charset="2"/>
              <a:buAutoNum type="arabicPeriod"/>
            </a:pPr>
            <a:r>
              <a:rPr lang="en-US" altLang="en-US"/>
              <a:t>Hardware token</a:t>
            </a:r>
          </a:p>
          <a:p>
            <a:pPr eaLnBrk="1" hangingPunct="1">
              <a:buFont typeface="Wingdings" panose="05000000000000000000" pitchFamily="2" charset="2"/>
              <a:buAutoNum type="arabicPeriod"/>
            </a:pPr>
            <a:r>
              <a:rPr lang="en-US" altLang="en-US"/>
              <a:t>RF badge</a:t>
            </a:r>
          </a:p>
          <a:p>
            <a:pPr eaLnBrk="1" hangingPunct="1">
              <a:buFont typeface="Wingdings" panose="05000000000000000000" pitchFamily="2" charset="2"/>
              <a:buAutoNum type="arabicPeriod"/>
            </a:pPr>
            <a:r>
              <a:rPr lang="en-US" altLang="en-US"/>
              <a:t>Physical key</a:t>
            </a:r>
          </a:p>
        </p:txBody>
      </p:sp>
    </p:spTree>
    <p:extLst>
      <p:ext uri="{BB962C8B-B14F-4D97-AF65-F5344CB8AC3E}">
        <p14:creationId xmlns:p14="http://schemas.microsoft.com/office/powerpoint/2010/main" val="4437353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Multifactor Security</a:t>
            </a:r>
          </a:p>
        </p:txBody>
      </p:sp>
      <p:sp>
        <p:nvSpPr>
          <p:cNvPr id="53251" name="Text Box 3"/>
          <p:cNvSpPr txBox="1">
            <a:spLocks noChangeArrowheads="1"/>
          </p:cNvSpPr>
          <p:nvPr/>
        </p:nvSpPr>
        <p:spPr bwMode="auto">
          <a:xfrm>
            <a:off x="457200" y="1219200"/>
            <a:ext cx="8305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What you know:</a:t>
            </a:r>
          </a:p>
          <a:p>
            <a:pPr eaLnBrk="1" hangingPunct="1">
              <a:buFont typeface="Wingdings" panose="05000000000000000000" pitchFamily="2" charset="2"/>
              <a:buAutoNum type="arabicPeriod"/>
            </a:pPr>
            <a:r>
              <a:rPr lang="en-US" altLang="en-US"/>
              <a:t>Password</a:t>
            </a:r>
          </a:p>
          <a:p>
            <a:pPr eaLnBrk="1" hangingPunct="1">
              <a:buFont typeface="Wingdings" panose="05000000000000000000" pitchFamily="2" charset="2"/>
              <a:buAutoNum type="arabicPeriod"/>
            </a:pPr>
            <a:r>
              <a:rPr lang="en-US" altLang="en-US"/>
              <a:t>Pass Phrase</a:t>
            </a:r>
          </a:p>
          <a:p>
            <a:pPr eaLnBrk="1" hangingPunct="1">
              <a:buFont typeface="Wingdings" panose="05000000000000000000" pitchFamily="2" charset="2"/>
              <a:buAutoNum type="arabicPeriod"/>
            </a:pPr>
            <a:r>
              <a:rPr lang="en-US" altLang="en-US"/>
              <a:t>PIN (Personal Identification Number)</a:t>
            </a:r>
          </a:p>
          <a:p>
            <a:pPr eaLnBrk="1" hangingPunct="1">
              <a:buFont typeface="Wingdings" panose="05000000000000000000" pitchFamily="2" charset="2"/>
              <a:buAutoNum type="arabicPeriod"/>
            </a:pPr>
            <a:r>
              <a:rPr lang="en-US" altLang="en-US"/>
              <a:t>Answer to some personal questions</a:t>
            </a:r>
          </a:p>
          <a:p>
            <a:pPr eaLnBrk="1" hangingPunct="1">
              <a:buFont typeface="Wingdings" panose="05000000000000000000" pitchFamily="2" charset="2"/>
              <a:buAutoNum type="arabicPeriod"/>
            </a:pPr>
            <a:r>
              <a:rPr lang="en-US" altLang="en-US"/>
              <a:t>Sequence of numbers</a:t>
            </a:r>
          </a:p>
          <a:p>
            <a:pPr eaLnBrk="1" hangingPunct="1">
              <a:buFont typeface="Wingdings" panose="05000000000000000000" pitchFamily="2" charset="2"/>
              <a:buAutoNum type="arabicPeriod"/>
            </a:pPr>
            <a:r>
              <a:rPr lang="en-US" altLang="en-US"/>
              <a:t>Predetermined events</a:t>
            </a:r>
          </a:p>
        </p:txBody>
      </p:sp>
    </p:spTree>
    <p:extLst>
      <p:ext uri="{BB962C8B-B14F-4D97-AF65-F5344CB8AC3E}">
        <p14:creationId xmlns:p14="http://schemas.microsoft.com/office/powerpoint/2010/main" val="1211607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Multifactor Security</a:t>
            </a:r>
          </a:p>
        </p:txBody>
      </p:sp>
      <p:sp>
        <p:nvSpPr>
          <p:cNvPr id="54275" name="Text Box 3"/>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Who you are:</a:t>
            </a:r>
          </a:p>
          <a:p>
            <a:pPr eaLnBrk="1" hangingPunct="1">
              <a:buFont typeface="Wingdings" panose="05000000000000000000" pitchFamily="2" charset="2"/>
              <a:buAutoNum type="arabicPeriod"/>
            </a:pPr>
            <a:r>
              <a:rPr lang="en-US" altLang="en-US"/>
              <a:t>Fingerprint</a:t>
            </a:r>
          </a:p>
          <a:p>
            <a:pPr eaLnBrk="1" hangingPunct="1">
              <a:buFont typeface="Wingdings" panose="05000000000000000000" pitchFamily="2" charset="2"/>
              <a:buAutoNum type="arabicPeriod"/>
            </a:pPr>
            <a:r>
              <a:rPr lang="en-US" altLang="en-US"/>
              <a:t>Voice Recognition</a:t>
            </a:r>
          </a:p>
          <a:p>
            <a:pPr eaLnBrk="1" hangingPunct="1">
              <a:buFont typeface="Wingdings" panose="05000000000000000000" pitchFamily="2" charset="2"/>
              <a:buAutoNum type="arabicPeriod"/>
            </a:pPr>
            <a:r>
              <a:rPr lang="en-US" altLang="en-US"/>
              <a:t>Retinal Scan</a:t>
            </a:r>
          </a:p>
          <a:p>
            <a:pPr eaLnBrk="1" hangingPunct="1">
              <a:buFont typeface="Wingdings" panose="05000000000000000000" pitchFamily="2" charset="2"/>
              <a:buAutoNum type="arabicPeriod"/>
            </a:pPr>
            <a:r>
              <a:rPr lang="en-US" altLang="en-US"/>
              <a:t>Hand Geometry</a:t>
            </a:r>
          </a:p>
          <a:p>
            <a:pPr eaLnBrk="1" hangingPunct="1">
              <a:buFont typeface="Wingdings" panose="05000000000000000000" pitchFamily="2" charset="2"/>
              <a:buAutoNum type="arabicPeriod"/>
            </a:pPr>
            <a:r>
              <a:rPr lang="en-US" altLang="en-US"/>
              <a:t>Visual Recognition</a:t>
            </a:r>
          </a:p>
          <a:p>
            <a:pPr eaLnBrk="1" hangingPunct="1">
              <a:buFont typeface="Wingdings" panose="05000000000000000000" pitchFamily="2" charset="2"/>
              <a:buAutoNum type="arabicPeriod"/>
            </a:pPr>
            <a:r>
              <a:rPr lang="en-US" altLang="en-US"/>
              <a:t>Face (picture in passport)</a:t>
            </a:r>
          </a:p>
          <a:p>
            <a:pPr eaLnBrk="1" hangingPunct="1">
              <a:buFont typeface="Wingdings" panose="05000000000000000000" pitchFamily="2" charset="2"/>
              <a:buAutoNum type="arabicPeriod"/>
            </a:pPr>
            <a:r>
              <a:rPr lang="en-US" altLang="en-US"/>
              <a:t>Other biometric identities</a:t>
            </a:r>
          </a:p>
          <a:p>
            <a:pPr eaLnBrk="1" hangingPunct="1">
              <a:buFont typeface="Wingdings" panose="05000000000000000000" pitchFamily="2" charset="2"/>
              <a:buAutoNum type="arabicPeriod"/>
            </a:pPr>
            <a:endParaRPr lang="en-US" altLang="en-US"/>
          </a:p>
        </p:txBody>
      </p:sp>
    </p:spTree>
    <p:extLst>
      <p:ext uri="{BB962C8B-B14F-4D97-AF65-F5344CB8AC3E}">
        <p14:creationId xmlns:p14="http://schemas.microsoft.com/office/powerpoint/2010/main" val="2124411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Digital Watermark</a:t>
            </a:r>
          </a:p>
        </p:txBody>
      </p:sp>
      <p:sp>
        <p:nvSpPr>
          <p:cNvPr id="55299"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The term digital watermark refers to a pattern of information inserted into a file.</a:t>
            </a:r>
          </a:p>
          <a:p>
            <a:pPr eaLnBrk="1" hangingPunct="1"/>
            <a:r>
              <a:rPr lang="en-US" altLang="en-US"/>
              <a:t> The file can be a digital audio file, digital video file or a data file that identifies the file’s copyright information (author, rights, etc.).</a:t>
            </a:r>
          </a:p>
          <a:p>
            <a:pPr eaLnBrk="1" hangingPunct="1"/>
            <a:r>
              <a:rPr lang="en-US" altLang="en-US"/>
              <a:t> The purpose of digital watermark is to provide copyright protection for intellectual property that is in digital format. Unlike printed watermark which are intended to be visible, digital watermarks are designed to be completely invisible. In the case of audio clips, the watermarks are inaudible. </a:t>
            </a:r>
          </a:p>
          <a:p>
            <a:pPr eaLnBrk="1" hangingPunct="1"/>
            <a:r>
              <a:rPr lang="en-US" altLang="en-US"/>
              <a:t> The information representing the watermark is scattered throughout the file in such a way that it cannot be identified, manipulated or reproduced.</a:t>
            </a:r>
          </a:p>
        </p:txBody>
      </p:sp>
    </p:spTree>
    <p:extLst>
      <p:ext uri="{BB962C8B-B14F-4D97-AF65-F5344CB8AC3E}">
        <p14:creationId xmlns:p14="http://schemas.microsoft.com/office/powerpoint/2010/main" val="2997965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228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Key Recovery</a:t>
            </a:r>
          </a:p>
        </p:txBody>
      </p:sp>
      <p:sp>
        <p:nvSpPr>
          <p:cNvPr id="56323"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For law enforcement agencies it may be sometime necessary to decrypt encrypted data. To facilitate authorized access to encrypted data in the face of such situations, there are needs for key recovery procedures and standards. This type of systems are  called Key Recovery System (KRS).</a:t>
            </a:r>
          </a:p>
          <a:p>
            <a:pPr eaLnBrk="1" hangingPunct="1"/>
            <a:r>
              <a:rPr lang="en-US" altLang="en-US"/>
              <a:t> KRS will enable authorized persons to recover plaintext from encrypted data when the decryption key is not otherwise available.</a:t>
            </a:r>
          </a:p>
          <a:p>
            <a:pPr eaLnBrk="1" hangingPunct="1"/>
            <a:r>
              <a:rPr lang="en-US" altLang="en-US"/>
              <a:t> Key recovery is achieved through different key recovery techniques and key recovery information (KRI).</a:t>
            </a:r>
          </a:p>
          <a:p>
            <a:pPr eaLnBrk="1" hangingPunct="1"/>
            <a:r>
              <a:rPr lang="en-US" altLang="en-US"/>
              <a:t> Key recovery information refers to the aggregate of information needed by a key recovery technique to recover a target key.</a:t>
            </a:r>
          </a:p>
        </p:txBody>
      </p:sp>
    </p:spTree>
    <p:extLst>
      <p:ext uri="{BB962C8B-B14F-4D97-AF65-F5344CB8AC3E}">
        <p14:creationId xmlns:p14="http://schemas.microsoft.com/office/powerpoint/2010/main" val="1114352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381000" y="3048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Public key Infrastructure</a:t>
            </a:r>
          </a:p>
        </p:txBody>
      </p:sp>
      <p:sp>
        <p:nvSpPr>
          <p:cNvPr id="57347"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Public Key Infrastructure (PKI) consists of mechanism to securely distribute public keys. </a:t>
            </a:r>
          </a:p>
          <a:p>
            <a:pPr eaLnBrk="1" hangingPunct="1"/>
            <a:r>
              <a:rPr lang="en-US" altLang="en-US"/>
              <a:t> PKI is an infrastructure consisting of certificates, a method of revoking certificates and a method of evaluating a chain of certificates from a trusted root public key.</a:t>
            </a:r>
          </a:p>
          <a:p>
            <a:pPr eaLnBrk="1" hangingPunct="1"/>
            <a:r>
              <a:rPr lang="en-US" altLang="en-US"/>
              <a:t> The goal of PKI is defined as ‘‘to meet the needs of deterministic, automated identification, authentication, access control and authorization functions. Support for these services determines the attributes contained in the certificate as well as the ancillary control information in the certificate such as policy data and certification path constraints.’</a:t>
            </a:r>
          </a:p>
          <a:p>
            <a:pPr eaLnBrk="1" hangingPunct="1"/>
            <a:r>
              <a:rPr lang="en-US" altLang="en-US"/>
              <a:t> PKIX is the Internet adaptation for PKI and X.509 for deploying a certificate based architecture on the Internet.</a:t>
            </a:r>
          </a:p>
        </p:txBody>
      </p:sp>
    </p:spTree>
    <p:extLst>
      <p:ext uri="{BB962C8B-B14F-4D97-AF65-F5344CB8AC3E}">
        <p14:creationId xmlns:p14="http://schemas.microsoft.com/office/powerpoint/2010/main" val="1572110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PKCS</a:t>
            </a:r>
          </a:p>
        </p:txBody>
      </p:sp>
      <p:sp>
        <p:nvSpPr>
          <p:cNvPr id="58371"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Public Key Cryptography Standards (PKCS) comprises of standards proposed and maintained by RSA lab. These standards are accepted as de-facto standards for public key cryptography helping interoperability between applications using cryptography for security.</a:t>
            </a:r>
          </a:p>
          <a:p>
            <a:pPr eaLnBrk="1" hangingPunct="1"/>
            <a:r>
              <a:rPr lang="en-US" altLang="en-US"/>
              <a:t> Most of the crypto libraries available today support PKCS standards.</a:t>
            </a:r>
          </a:p>
          <a:p>
            <a:pPr eaLnBrk="1" hangingPunct="1"/>
            <a:r>
              <a:rPr lang="en-US" altLang="en-US"/>
              <a:t> PKCS standards consist of a number of components which are defined through PKCS #1, #3, #5, #6, #7, #8, #9 #10, #11, #12, #13 and #15.</a:t>
            </a:r>
          </a:p>
          <a:p>
            <a:pPr eaLnBrk="1" hangingPunct="1"/>
            <a:endParaRPr lang="en-US" altLang="en-US"/>
          </a:p>
        </p:txBody>
      </p:sp>
    </p:spTree>
    <p:extLst>
      <p:ext uri="{BB962C8B-B14F-4D97-AF65-F5344CB8AC3E}">
        <p14:creationId xmlns:p14="http://schemas.microsoft.com/office/powerpoint/2010/main" val="1525706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Direct Trust</a:t>
            </a:r>
          </a:p>
        </p:txBody>
      </p:sp>
      <p:sp>
        <p:nvSpPr>
          <p:cNvPr id="59395" name="Text Box 3"/>
          <p:cNvSpPr txBox="1">
            <a:spLocks noChangeArrowheads="1"/>
          </p:cNvSpPr>
          <p:nvPr/>
        </p:nvSpPr>
        <p:spPr bwMode="auto">
          <a:xfrm>
            <a:off x="457200" y="1219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a direct trust model, parties know each other. </a:t>
            </a:r>
          </a:p>
          <a:p>
            <a:pPr eaLnBrk="1" hangingPunct="1"/>
            <a:r>
              <a:rPr lang="en-US" altLang="en-US"/>
              <a:t> A user trusts that a key or certificate is valid because he or she knows where it came from. Every organization today uses this form of trust in some way.</a:t>
            </a:r>
          </a:p>
          <a:p>
            <a:pPr eaLnBrk="1" hangingPunct="1"/>
            <a:r>
              <a:rPr lang="en-US" altLang="en-US"/>
              <a:t> Many companies do business through Internet. However, before they start doing business over Internet, a due diligence and audit is done. Following this, they do business over Internet with proper trust using trusted certificates and known key source.</a:t>
            </a:r>
          </a:p>
        </p:txBody>
      </p:sp>
    </p:spTree>
    <p:extLst>
      <p:ext uri="{BB962C8B-B14F-4D97-AF65-F5344CB8AC3E}">
        <p14:creationId xmlns:p14="http://schemas.microsoft.com/office/powerpoint/2010/main" val="9541312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Hierarchical Trust</a:t>
            </a:r>
          </a:p>
        </p:txBody>
      </p:sp>
      <p:sp>
        <p:nvSpPr>
          <p:cNvPr id="60419" name="Text Box 3"/>
          <p:cNvSpPr txBox="1">
            <a:spLocks noChangeArrowheads="1"/>
          </p:cNvSpPr>
          <p:nvPr/>
        </p:nvSpPr>
        <p:spPr bwMode="auto">
          <a:xfrm>
            <a:off x="457200" y="1219200"/>
            <a:ext cx="8305800"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a hierarchical system, there are a number of root certificates from which trust extends. This is like the holding company establishing a trust and then member companies use this trust and key (certificate). </a:t>
            </a:r>
          </a:p>
          <a:p>
            <a:pPr eaLnBrk="1" hangingPunct="1"/>
            <a:r>
              <a:rPr lang="en-US" altLang="en-US"/>
              <a:t> These root certificates may certify certificates themselves or they may certify certificates that certify still other certificates down the chain.</a:t>
            </a:r>
          </a:p>
          <a:p>
            <a:pPr eaLnBrk="1" hangingPunct="1"/>
            <a:endParaRPr lang="en-US" altLang="en-US"/>
          </a:p>
        </p:txBody>
      </p:sp>
    </p:spTree>
    <p:extLst>
      <p:ext uri="{BB962C8B-B14F-4D97-AF65-F5344CB8AC3E}">
        <p14:creationId xmlns:p14="http://schemas.microsoft.com/office/powerpoint/2010/main" val="39602187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Web of Trust</a:t>
            </a:r>
          </a:p>
        </p:txBody>
      </p:sp>
      <p:sp>
        <p:nvSpPr>
          <p:cNvPr id="61443"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 web of trust encompasses both of aforementioned models. A certificate might be trusted directly or trusted in some chain going back to a directly trusted root certificate or by some group of introducers.</a:t>
            </a:r>
          </a:p>
          <a:p>
            <a:pPr eaLnBrk="1" hangingPunct="1"/>
            <a:r>
              <a:rPr lang="en-US" altLang="en-US"/>
              <a:t> The web of trust uses digital signatures as its form of introduction. When any user signs another’s key, he or she becomes an introducer of that key. </a:t>
            </a:r>
          </a:p>
          <a:p>
            <a:pPr eaLnBrk="1" hangingPunct="1"/>
            <a:r>
              <a:rPr lang="en-US" altLang="en-US"/>
              <a:t> As this process goes on, it establishes a web of trust</a:t>
            </a:r>
            <a:r>
              <a:rPr lang="en-US" altLang="en-US" i="1"/>
              <a:t>.</a:t>
            </a:r>
          </a:p>
          <a:p>
            <a:pPr eaLnBrk="1" hangingPunct="1"/>
            <a:r>
              <a:rPr lang="en-US" altLang="en-US" i="1"/>
              <a:t> </a:t>
            </a:r>
            <a:r>
              <a:rPr lang="en-US" altLang="en-US"/>
              <a:t>Pretty Good Privacy (PGP) uses this model of trust. PGP does not use the CA in its conventional sense. Any PGP user can validate another PGP user's public key certificate. </a:t>
            </a:r>
          </a:p>
        </p:txBody>
      </p:sp>
    </p:spTree>
    <p:extLst>
      <p:ext uri="{BB962C8B-B14F-4D97-AF65-F5344CB8AC3E}">
        <p14:creationId xmlns:p14="http://schemas.microsoft.com/office/powerpoint/2010/main" val="3975856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 on Static Assets</a:t>
            </a:r>
          </a:p>
        </p:txBody>
      </p:sp>
      <p:sp>
        <p:nvSpPr>
          <p:cNvPr id="7171"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Virus and Worms: These are a type of program that replicates and propagates from one system to another doing malicious functions in the system.</a:t>
            </a:r>
          </a:p>
          <a:p>
            <a:pPr eaLnBrk="1" hangingPunct="1"/>
            <a:r>
              <a:rPr lang="en-US" altLang="en-US"/>
              <a:t> Denial of Service: These are attacks on the system to prevent legitimate users from using the service.</a:t>
            </a:r>
          </a:p>
          <a:p>
            <a:pPr eaLnBrk="1" hangingPunct="1"/>
            <a:r>
              <a:rPr lang="en-US" altLang="en-US"/>
              <a:t> Intrusion Attacks: These are people or software which enter into computer systems and perform function without the knowledge of the owner of the asset.</a:t>
            </a:r>
          </a:p>
          <a:p>
            <a:pPr eaLnBrk="1" hangingPunct="1"/>
            <a:r>
              <a:rPr lang="en-US" altLang="en-US"/>
              <a:t> Replay Attacks: In a replay attack, the opponent passively captures the data without trying to analyze the content. At a later time, the same is used in the same sequence to impersonate an event and gain unauthorized access to resource.</a:t>
            </a:r>
          </a:p>
        </p:txBody>
      </p:sp>
    </p:spTree>
    <p:extLst>
      <p:ext uri="{BB962C8B-B14F-4D97-AF65-F5344CB8AC3E}">
        <p14:creationId xmlns:p14="http://schemas.microsoft.com/office/powerpoint/2010/main" val="385113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Digital Certificate</a:t>
            </a:r>
          </a:p>
        </p:txBody>
      </p:sp>
      <p:sp>
        <p:nvSpPr>
          <p:cNvPr id="62467"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Digital certificate plays a significant role in establishing trust. </a:t>
            </a:r>
          </a:p>
          <a:p>
            <a:pPr eaLnBrk="1" hangingPunct="1"/>
            <a:r>
              <a:rPr lang="en-US" altLang="en-US"/>
              <a:t> Through a digital certificate, we can associate a name with a public key. </a:t>
            </a:r>
          </a:p>
          <a:p>
            <a:pPr eaLnBrk="1" hangingPunct="1"/>
            <a:r>
              <a:rPr lang="en-US" altLang="en-US"/>
              <a:t> Certificate is a signed instrument vouching that a particular name is associated with a particular public key. It is a mapping between a domain name and a public key.</a:t>
            </a:r>
          </a:p>
          <a:p>
            <a:pPr eaLnBrk="1" hangingPunct="1"/>
            <a:r>
              <a:rPr lang="en-US" altLang="en-US"/>
              <a:t> The structure of certificates is hierarchical originating from a trusted root certificate. </a:t>
            </a:r>
          </a:p>
        </p:txBody>
      </p:sp>
    </p:spTree>
    <p:extLst>
      <p:ext uri="{BB962C8B-B14F-4D97-AF65-F5344CB8AC3E}">
        <p14:creationId xmlns:p14="http://schemas.microsoft.com/office/powerpoint/2010/main" val="3369399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Infrastructure Level Security</a:t>
            </a:r>
          </a:p>
        </p:txBody>
      </p:sp>
      <p:sp>
        <p:nvSpPr>
          <p:cNvPr id="63491" name="Text Box 3"/>
          <p:cNvSpPr txBox="1">
            <a:spLocks noChangeArrowheads="1"/>
          </p:cNvSpPr>
          <p:nvPr/>
        </p:nvSpPr>
        <p:spPr bwMode="auto">
          <a:xfrm>
            <a:off x="457200" y="1219200"/>
            <a:ext cx="83058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Infrastructure level security offers security at the perimeter of the system. This will primarily include networks and the infrastructure.</a:t>
            </a:r>
          </a:p>
          <a:p>
            <a:pPr eaLnBrk="1" hangingPunct="1"/>
            <a:r>
              <a:rPr lang="en-US" altLang="en-US"/>
              <a:t> We can call this Network security as well.</a:t>
            </a:r>
          </a:p>
          <a:p>
            <a:pPr eaLnBrk="1" hangingPunct="1"/>
            <a:r>
              <a:rPr lang="en-US" altLang="en-US"/>
              <a:t> Infrastructure level security will include protecting the infrastructure or the network so that attacks from worms, viruses and trojan horses can be prevented.</a:t>
            </a:r>
          </a:p>
          <a:p>
            <a:pPr eaLnBrk="1" hangingPunct="1"/>
            <a:r>
              <a:rPr lang="en-US" altLang="en-US"/>
              <a:t> Different firewalls in the network are part of the infrastructure level security.</a:t>
            </a:r>
          </a:p>
          <a:p>
            <a:pPr eaLnBrk="1" hangingPunct="1"/>
            <a:r>
              <a:rPr lang="en-US" altLang="en-US"/>
              <a:t> Virtual Private Network (VPN) is part of infrastructure security as well.</a:t>
            </a:r>
          </a:p>
          <a:p>
            <a:pPr eaLnBrk="1" hangingPunct="1"/>
            <a:endParaRPr lang="en-US" altLang="en-US"/>
          </a:p>
        </p:txBody>
      </p:sp>
    </p:spTree>
    <p:extLst>
      <p:ext uri="{BB962C8B-B14F-4D97-AF65-F5344CB8AC3E}">
        <p14:creationId xmlns:p14="http://schemas.microsoft.com/office/powerpoint/2010/main" val="3180274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Infrastructure Level Security</a:t>
            </a:r>
          </a:p>
        </p:txBody>
      </p:sp>
      <p:sp>
        <p:nvSpPr>
          <p:cNvPr id="64515" name="Text Box 3"/>
          <p:cNvSpPr txBox="1">
            <a:spLocks noChangeArrowheads="1"/>
          </p:cNvSpPr>
          <p:nvPr/>
        </p:nvSpPr>
        <p:spPr bwMode="auto">
          <a:xfrm>
            <a:off x="457200" y="1219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Infrastructure level security for mobile computing environment need to handle some additional threats compared to a wired network.</a:t>
            </a:r>
          </a:p>
          <a:p>
            <a:pPr eaLnBrk="1" hangingPunct="1"/>
            <a:r>
              <a:rPr lang="en-US" altLang="en-US"/>
              <a:t> For mobile computing network, the last mile access network will be wireless in most of the situations.</a:t>
            </a:r>
          </a:p>
          <a:p>
            <a:pPr eaLnBrk="1" hangingPunct="1"/>
            <a:r>
              <a:rPr lang="en-US" altLang="en-US"/>
              <a:t> Therefore, at the access level, additional infrastructure security is necessary.</a:t>
            </a:r>
          </a:p>
        </p:txBody>
      </p:sp>
    </p:spTree>
    <p:extLst>
      <p:ext uri="{BB962C8B-B14F-4D97-AF65-F5344CB8AC3E}">
        <p14:creationId xmlns:p14="http://schemas.microsoft.com/office/powerpoint/2010/main" val="3373556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System Level of Security</a:t>
            </a:r>
          </a:p>
        </p:txBody>
      </p:sp>
      <p:sp>
        <p:nvSpPr>
          <p:cNvPr id="65539" name="Text Box 3"/>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system level security, we secure our systems to protect our assets.</a:t>
            </a:r>
          </a:p>
          <a:p>
            <a:pPr eaLnBrk="1" hangingPunct="1"/>
            <a:r>
              <a:rPr lang="en-US" altLang="en-US"/>
              <a:t> In the security framework provided by the operating system, shells will be part of system level security.</a:t>
            </a:r>
          </a:p>
          <a:p>
            <a:pPr eaLnBrk="1" hangingPunct="1"/>
            <a:r>
              <a:rPr lang="en-US" altLang="en-US"/>
              <a:t> Prevention from other forms of attacks like buffer overflow attacks, intrusion, etc. can also be part of system level security as also security protocols like SSL and TLS.</a:t>
            </a:r>
          </a:p>
          <a:p>
            <a:pPr eaLnBrk="1" hangingPunct="1"/>
            <a:r>
              <a:rPr lang="en-US" altLang="en-US"/>
              <a:t> There is a concept of capability based system where security is policy driven and managed through capability.</a:t>
            </a:r>
          </a:p>
          <a:p>
            <a:pPr eaLnBrk="1" hangingPunct="1"/>
            <a:r>
              <a:rPr lang="en-US" altLang="en-US"/>
              <a:t> Database security is part of system level security. In database security, data in the database is secured by the database software.</a:t>
            </a:r>
          </a:p>
        </p:txBody>
      </p:sp>
    </p:spTree>
    <p:extLst>
      <p:ext uri="{BB962C8B-B14F-4D97-AF65-F5344CB8AC3E}">
        <p14:creationId xmlns:p14="http://schemas.microsoft.com/office/powerpoint/2010/main" val="40008316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Policy Based Security</a:t>
            </a:r>
          </a:p>
        </p:txBody>
      </p:sp>
      <p:sp>
        <p:nvSpPr>
          <p:cNvPr id="66563"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Security systems implemented for wired networks in organization are primarily policy based. Effective security policies make frequent references to standards and guidelines that exist within an organization.</a:t>
            </a:r>
          </a:p>
          <a:p>
            <a:pPr eaLnBrk="1" hangingPunct="1"/>
            <a:r>
              <a:rPr lang="en-US" altLang="en-US"/>
              <a:t> Policy is a written down rules about what is allowed or what is not allowed in the network. Policies are usually area-specific, covering a single area.</a:t>
            </a:r>
          </a:p>
          <a:p>
            <a:pPr eaLnBrk="1" hangingPunct="1"/>
            <a:r>
              <a:rPr lang="en-US" altLang="en-US"/>
              <a:t> Security Policy is defined as ‘</a:t>
            </a:r>
            <a:r>
              <a:rPr lang="en-US" altLang="en-US">
                <a:latin typeface="BaskervilleBE-Regular" charset="0"/>
              </a:rPr>
              <a:t>a formal statement of the rules by which people who are given access to an organization's technology and information assets must abide.’</a:t>
            </a:r>
          </a:p>
          <a:p>
            <a:pPr eaLnBrk="1" hangingPunct="1"/>
            <a:endParaRPr lang="en-US" altLang="en-US"/>
          </a:p>
        </p:txBody>
      </p:sp>
    </p:spTree>
    <p:extLst>
      <p:ext uri="{BB962C8B-B14F-4D97-AF65-F5344CB8AC3E}">
        <p14:creationId xmlns:p14="http://schemas.microsoft.com/office/powerpoint/2010/main" val="12566046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Policy Based Security</a:t>
            </a:r>
          </a:p>
        </p:txBody>
      </p:sp>
      <p:sp>
        <p:nvSpPr>
          <p:cNvPr id="67587"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 case of mobile computing where nodes are roaming from one network to another, it may not be practical to define a security policy and implement it.</a:t>
            </a:r>
          </a:p>
          <a:p>
            <a:pPr eaLnBrk="1" hangingPunct="1"/>
            <a:r>
              <a:rPr lang="en-US" altLang="en-US"/>
              <a:t> Therefore, over and above policy based security, for mobile nodes, we need object security.</a:t>
            </a:r>
          </a:p>
          <a:p>
            <a:pPr eaLnBrk="1" hangingPunct="1"/>
            <a:r>
              <a:rPr lang="en-US" altLang="en-US"/>
              <a:t> In object security, objects will carry their security signatures and capabilities. This is achieved through the concept of principal. Therefore, when a device moves from network to network, the device carries the security requirement and security signature with it.</a:t>
            </a:r>
          </a:p>
          <a:p>
            <a:pPr eaLnBrk="1" hangingPunct="1"/>
            <a:r>
              <a:rPr lang="en-US" altLang="en-US"/>
              <a:t> Principal based security system is in the process of maturing.</a:t>
            </a:r>
          </a:p>
        </p:txBody>
      </p:sp>
    </p:spTree>
    <p:extLst>
      <p:ext uri="{BB962C8B-B14F-4D97-AF65-F5344CB8AC3E}">
        <p14:creationId xmlns:p14="http://schemas.microsoft.com/office/powerpoint/2010/main" val="28556649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Application Level Security</a:t>
            </a:r>
          </a:p>
        </p:txBody>
      </p:sp>
      <p:sp>
        <p:nvSpPr>
          <p:cNvPr id="68611"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Application security looks at the security at the content level. This can also be termed as peer to peer security. The application at the client device talks to the application at the server and handles security requirements end-to-end as the content may demand.</a:t>
            </a:r>
          </a:p>
          <a:p>
            <a:pPr eaLnBrk="1" hangingPunct="1"/>
            <a:r>
              <a:rPr lang="en-US" altLang="en-US"/>
              <a:t> In a mobile computing environment, we cannot make any assumption related to the client context or the network context.</a:t>
            </a:r>
          </a:p>
          <a:p>
            <a:pPr eaLnBrk="1" hangingPunct="1"/>
            <a:r>
              <a:rPr lang="en-US" altLang="en-US"/>
              <a:t> Therefore, security needs to be addressed at the content level, using the context awareness.</a:t>
            </a:r>
          </a:p>
          <a:p>
            <a:pPr eaLnBrk="1" hangingPunct="1"/>
            <a:r>
              <a:rPr lang="en-US" altLang="en-US"/>
              <a:t> Using cryptographic libraries, we can build security at the application level.</a:t>
            </a:r>
          </a:p>
        </p:txBody>
      </p:sp>
    </p:spTree>
    <p:extLst>
      <p:ext uri="{BB962C8B-B14F-4D97-AF65-F5344CB8AC3E}">
        <p14:creationId xmlns:p14="http://schemas.microsoft.com/office/powerpoint/2010/main" val="3654681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Java Security</a:t>
            </a:r>
          </a:p>
        </p:txBody>
      </p:sp>
      <p:sp>
        <p:nvSpPr>
          <p:cNvPr id="69635" name="Text Box 3"/>
          <p:cNvSpPr txBox="1">
            <a:spLocks noChangeArrowheads="1"/>
          </p:cNvSpPr>
          <p:nvPr/>
        </p:nvSpPr>
        <p:spPr bwMode="auto">
          <a:xfrm>
            <a:off x="457200" y="1219200"/>
            <a:ext cx="8305800"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Security model provided by Java covers both system level security and application level security. Java system level security is provided through the ‘sandbox’ model. Sandbox provides a restricted environment for code execution through Java virtual machine.</a:t>
            </a:r>
          </a:p>
          <a:p>
            <a:pPr eaLnBrk="1" hangingPunct="1"/>
            <a:r>
              <a:rPr lang="en-US" altLang="en-US"/>
              <a:t> In the sandbox model, local code is trusted to have full access to system resources like file system, memory etc.</a:t>
            </a:r>
          </a:p>
          <a:p>
            <a:pPr eaLnBrk="1" hangingPunct="1"/>
            <a:r>
              <a:rPr lang="en-US" altLang="en-US"/>
              <a:t> Java supports digitally signed trusted applet. A digitally signed applet is treated like local code with full access to resources. Digitally signed applets use public key infrastructure.</a:t>
            </a:r>
          </a:p>
          <a:p>
            <a:pPr eaLnBrk="1" hangingPunct="1"/>
            <a:r>
              <a:rPr lang="en-US" altLang="en-US"/>
              <a:t> Prior to transmission, the applet server signs an applet JAR file using its digital certificate. </a:t>
            </a:r>
          </a:p>
        </p:txBody>
      </p:sp>
    </p:spTree>
    <p:extLst>
      <p:ext uri="{BB962C8B-B14F-4D97-AF65-F5344CB8AC3E}">
        <p14:creationId xmlns:p14="http://schemas.microsoft.com/office/powerpoint/2010/main" val="23782398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Java Security</a:t>
            </a:r>
          </a:p>
        </p:txBody>
      </p:sp>
      <p:sp>
        <p:nvSpPr>
          <p:cNvPr id="70659" name="Text Box 3"/>
          <p:cNvSpPr txBox="1">
            <a:spLocks noChangeArrowheads="1"/>
          </p:cNvSpPr>
          <p:nvPr/>
        </p:nvSpPr>
        <p:spPr bwMode="auto">
          <a:xfrm>
            <a:off x="457200" y="1219200"/>
            <a:ext cx="83058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Upon receipt, client side Java security manager verifies the signature and decides whether the origin and integrity of the application is trusted.</a:t>
            </a:r>
          </a:p>
          <a:p>
            <a:pPr eaLnBrk="1" hangingPunct="1"/>
            <a:r>
              <a:rPr lang="en-US" altLang="en-US"/>
              <a:t> Once the authentication is successful, the application code is delivered to the client for execution.</a:t>
            </a:r>
          </a:p>
          <a:p>
            <a:pPr eaLnBrk="1" hangingPunct="1"/>
            <a:r>
              <a:rPr lang="en-US" altLang="en-US"/>
              <a:t> Jar, Jarsigner, Key tool and Policy tool are frequently used Java features for security.</a:t>
            </a:r>
          </a:p>
        </p:txBody>
      </p:sp>
    </p:spTree>
    <p:extLst>
      <p:ext uri="{BB962C8B-B14F-4D97-AF65-F5344CB8AC3E}">
        <p14:creationId xmlns:p14="http://schemas.microsoft.com/office/powerpoint/2010/main" val="22484379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Security Risks</a:t>
            </a:r>
          </a:p>
        </p:txBody>
      </p:sp>
      <p:sp>
        <p:nvSpPr>
          <p:cNvPr id="71683" name="Text Box 3"/>
          <p:cNvSpPr txBox="1">
            <a:spLocks noChangeArrowheads="1"/>
          </p:cNvSpPr>
          <p:nvPr/>
        </p:nvSpPr>
        <p:spPr bwMode="auto">
          <a:xfrm>
            <a:off x="457200" y="12192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Eavesdropping: This is the capability through which the adversary eavesdrops signaling and data traffic associated with a user.</a:t>
            </a:r>
          </a:p>
          <a:p>
            <a:pPr eaLnBrk="1" hangingPunct="1"/>
            <a:r>
              <a:rPr lang="en-US" altLang="en-US"/>
              <a:t> Impersonation of a user: This is the capability whereby the adversary sends signaling and user data to the network in an attempt to make the network believe that they originate from a genuine (target of the impersonation) user.</a:t>
            </a:r>
          </a:p>
          <a:p>
            <a:pPr eaLnBrk="1" hangingPunct="1"/>
            <a:r>
              <a:rPr lang="en-US" altLang="en-US"/>
              <a:t> Compromising authentication vectors in the network: The adversary possesses a compromised authentication vector which may include challenge/response pairs, cipher keys and integrity keys. This data may have been obtained by compromising network nodes or by intercepting signaling messages on network links and then through brute force attack.</a:t>
            </a:r>
          </a:p>
        </p:txBody>
      </p:sp>
    </p:spTree>
    <p:extLst>
      <p:ext uri="{BB962C8B-B14F-4D97-AF65-F5344CB8AC3E}">
        <p14:creationId xmlns:p14="http://schemas.microsoft.com/office/powerpoint/2010/main" val="149456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 on Static Assets</a:t>
            </a:r>
          </a:p>
        </p:txBody>
      </p:sp>
      <p:sp>
        <p:nvSpPr>
          <p:cNvPr id="8195"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Buffer Overflow Attacks: In a buffer overflow attack, the vulnerability of an executable program is exploited to force a stack overflow condition inducing the program counter of the process to change. The program counter is then manipulated to do the work for the attacker.</a:t>
            </a:r>
          </a:p>
          <a:p>
            <a:pPr eaLnBrk="1" hangingPunct="1"/>
            <a:r>
              <a:rPr lang="en-US" altLang="en-US"/>
              <a:t> Trapdoor Attacks: These are exploitations of some undocumented features of a system. Undocumented functionality are designed to debug, service, support or take control of the system.</a:t>
            </a:r>
          </a:p>
        </p:txBody>
      </p:sp>
    </p:spTree>
    <p:extLst>
      <p:ext uri="{BB962C8B-B14F-4D97-AF65-F5344CB8AC3E}">
        <p14:creationId xmlns:p14="http://schemas.microsoft.com/office/powerpoint/2010/main" val="15338826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Security Risks</a:t>
            </a:r>
          </a:p>
        </p:txBody>
      </p:sp>
      <p:sp>
        <p:nvSpPr>
          <p:cNvPr id="72707"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Impersonation of the network: This is the capability whereby the adversary sends signaling and user data to the target user in an attempt to make the target user believe that the data originate from a genuine network.</a:t>
            </a:r>
          </a:p>
          <a:p>
            <a:pPr eaLnBrk="1" hangingPunct="1"/>
            <a:r>
              <a:rPr lang="en-US" altLang="en-US"/>
              <a:t> Man-in-the-middle: This is the capability whereby the adversary puts itself in between the target user and a genuine network and has the ability to eavesdrop, modify, delete, re-order, replay, and spoof signaling and user data messages exchanged between the sender and the receiver.</a:t>
            </a:r>
          </a:p>
        </p:txBody>
      </p:sp>
    </p:spTree>
    <p:extLst>
      <p:ext uri="{BB962C8B-B14F-4D97-AF65-F5344CB8AC3E}">
        <p14:creationId xmlns:p14="http://schemas.microsoft.com/office/powerpoint/2010/main" val="3992896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3GPP Security Proposals</a:t>
            </a:r>
          </a:p>
        </p:txBody>
      </p:sp>
      <p:sp>
        <p:nvSpPr>
          <p:cNvPr id="73731" name="Text Box 3"/>
          <p:cNvSpPr txBox="1">
            <a:spLocks noChangeArrowheads="1"/>
          </p:cNvSpPr>
          <p:nvPr/>
        </p:nvSpPr>
        <p:spPr bwMode="auto">
          <a:xfrm>
            <a:off x="457200" y="1219200"/>
            <a:ext cx="8305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Changes were made to defeat the false base station attack. The extended security mechanism is now capable of identifying the network.</a:t>
            </a:r>
          </a:p>
          <a:p>
            <a:pPr eaLnBrk="1" hangingPunct="1"/>
            <a:r>
              <a:rPr lang="en-US" altLang="en-US"/>
              <a:t> Key lengths are increased to allow stronger algorithms for encryption and integrity.</a:t>
            </a:r>
          </a:p>
          <a:p>
            <a:pPr eaLnBrk="1" hangingPunct="1"/>
            <a:r>
              <a:rPr lang="en-US" altLang="en-US"/>
              <a:t> Mechanisms are included to support security within and between networks.</a:t>
            </a:r>
          </a:p>
          <a:p>
            <a:pPr eaLnBrk="1" hangingPunct="1"/>
            <a:r>
              <a:rPr lang="en-US" altLang="en-US"/>
              <a:t> Security is based within the switch rather than the base station to ensure that links are protected between the base station and switch.</a:t>
            </a:r>
          </a:p>
          <a:p>
            <a:pPr eaLnBrk="1" hangingPunct="1"/>
            <a:r>
              <a:rPr lang="en-US" altLang="en-US"/>
              <a:t> The authentication algorithm has not been defined but guidance on choice shall be given.</a:t>
            </a:r>
          </a:p>
        </p:txBody>
      </p:sp>
    </p:spTree>
    <p:extLst>
      <p:ext uri="{BB962C8B-B14F-4D97-AF65-F5344CB8AC3E}">
        <p14:creationId xmlns:p14="http://schemas.microsoft.com/office/powerpoint/2010/main" val="4882863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3GPP Security</a:t>
            </a:r>
          </a:p>
        </p:txBody>
      </p:sp>
      <p:pic>
        <p:nvPicPr>
          <p:cNvPr id="747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124075"/>
            <a:ext cx="5791200" cy="260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065792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VPN</a:t>
            </a:r>
          </a:p>
        </p:txBody>
      </p:sp>
      <p:sp>
        <p:nvSpPr>
          <p:cNvPr id="75779" name="Text Box 3"/>
          <p:cNvSpPr txBox="1">
            <a:spLocks noChangeArrowheads="1"/>
          </p:cNvSpPr>
          <p:nvPr/>
        </p:nvSpPr>
        <p:spPr bwMode="auto">
          <a:xfrm>
            <a:off x="457200" y="1219200"/>
            <a:ext cx="83058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Mobile VPN is a private network over a public network to connect two endpoints. Instead of using a dedicated physical connection such as leased line, a VPN uses virtual connections routed through the Internet from the enterprise's private network to the remote mobile device.</a:t>
            </a:r>
          </a:p>
          <a:p>
            <a:pPr eaLnBrk="1" hangingPunct="1"/>
            <a:r>
              <a:rPr lang="en-US" altLang="en-US"/>
              <a:t> VPN implements this through an encrypted private connection between nodes. It generally uses IPSec and other PKI frameworks to offer confidentiality, authentication, non-repudiation (through digital signature) and integrity.</a:t>
            </a:r>
          </a:p>
          <a:p>
            <a:pPr eaLnBrk="1" hangingPunct="1"/>
            <a:r>
              <a:rPr lang="en-US" altLang="en-US"/>
              <a:t> With mobile VPN, mobile workers have the freedom to safely use wireless applications on their PDAs, smart phones and other handheld devices in the field as if they are in a private network.</a:t>
            </a:r>
          </a:p>
        </p:txBody>
      </p:sp>
    </p:spTree>
    <p:extLst>
      <p:ext uri="{BB962C8B-B14F-4D97-AF65-F5344CB8AC3E}">
        <p14:creationId xmlns:p14="http://schemas.microsoft.com/office/powerpoint/2010/main" val="36736364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Smartcard Security</a:t>
            </a:r>
          </a:p>
        </p:txBody>
      </p:sp>
      <p:sp>
        <p:nvSpPr>
          <p:cNvPr id="76803" name="Text Box 3"/>
          <p:cNvSpPr txBox="1">
            <a:spLocks noChangeArrowheads="1"/>
          </p:cNvSpPr>
          <p:nvPr/>
        </p:nvSpPr>
        <p:spPr bwMode="auto">
          <a:xfrm>
            <a:off x="457200" y="1219200"/>
            <a:ext cx="8305800" cy="465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Smart cards offer data encryption and the ability to store secret information for the purpose of authenticating the cardholder.</a:t>
            </a:r>
          </a:p>
          <a:p>
            <a:pPr eaLnBrk="1" hangingPunct="1"/>
            <a:r>
              <a:rPr lang="en-US" altLang="en-US"/>
              <a:t> To counter brute force attack, a smartcard processor does not allow more than 10 attempts to read a file data with wrong password.</a:t>
            </a:r>
          </a:p>
          <a:p>
            <a:pPr eaLnBrk="1" hangingPunct="1"/>
            <a:r>
              <a:rPr lang="en-US" altLang="en-US"/>
              <a:t> Therefore, a user can make use of the card as a security factory. </a:t>
            </a:r>
          </a:p>
          <a:p>
            <a:pPr eaLnBrk="1" hangingPunct="1"/>
            <a:r>
              <a:rPr lang="en-US" altLang="en-US"/>
              <a:t> Using this security factory is quite easy through Java card interfaces. In Java card technology, a Java interface is provided on the SIM card. Java Cryptographic Architecture (JCA) and Java programs running on the smartcard can do all these things quite easily.</a:t>
            </a:r>
          </a:p>
        </p:txBody>
      </p:sp>
    </p:spTree>
    <p:extLst>
      <p:ext uri="{BB962C8B-B14F-4D97-AF65-F5344CB8AC3E}">
        <p14:creationId xmlns:p14="http://schemas.microsoft.com/office/powerpoint/2010/main" val="20396293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Mutual and Spatial Authentication</a:t>
            </a:r>
          </a:p>
        </p:txBody>
      </p:sp>
      <p:sp>
        <p:nvSpPr>
          <p:cNvPr id="77827" name="Text Box 3"/>
          <p:cNvSpPr txBox="1">
            <a:spLocks noChangeArrowheads="1"/>
          </p:cNvSpPr>
          <p:nvPr/>
        </p:nvSpPr>
        <p:spPr bwMode="auto">
          <a:xfrm>
            <a:off x="457200" y="1219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Using SIM card, we can do client authentication over wireless wide area networks. This is called mutual authentication because using GSM procedures, a client can authenticate the server while  server can also authenticate the client.</a:t>
            </a:r>
          </a:p>
          <a:p>
            <a:pPr eaLnBrk="1" hangingPunct="1"/>
            <a:r>
              <a:rPr lang="en-US" altLang="en-US"/>
              <a:t> Location information then can be used to implement spatial authentication. For example, if the user is in a neighborhood which is insecure, access to some critical applications can be prevented.</a:t>
            </a:r>
          </a:p>
        </p:txBody>
      </p:sp>
    </p:spTree>
    <p:extLst>
      <p:ext uri="{BB962C8B-B14F-4D97-AF65-F5344CB8AC3E}">
        <p14:creationId xmlns:p14="http://schemas.microsoft.com/office/powerpoint/2010/main" val="16411303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Agent Security</a:t>
            </a:r>
          </a:p>
        </p:txBody>
      </p:sp>
      <p:sp>
        <p:nvSpPr>
          <p:cNvPr id="78851" name="Text Box 3"/>
          <p:cNvSpPr txBox="1">
            <a:spLocks noChangeArrowheads="1"/>
          </p:cNvSpPr>
          <p:nvPr/>
        </p:nvSpPr>
        <p:spPr bwMode="auto">
          <a:xfrm>
            <a:off x="457200" y="1219200"/>
            <a:ext cx="8305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Mobile agent technology results in significant security threats from both malicious agents and malicious hosts. For example, as the mobile agent traverses multiple hosts that are trusted to different degrees, its state may be changed in a way that an adversely can impact the decision making process of the agent.</a:t>
            </a:r>
          </a:p>
        </p:txBody>
      </p:sp>
    </p:spTree>
    <p:extLst>
      <p:ext uri="{BB962C8B-B14F-4D97-AF65-F5344CB8AC3E}">
        <p14:creationId xmlns:p14="http://schemas.microsoft.com/office/powerpoint/2010/main" val="14834238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Virus</a:t>
            </a:r>
          </a:p>
        </p:txBody>
      </p:sp>
      <p:sp>
        <p:nvSpPr>
          <p:cNvPr id="79875" name="Text Box 3"/>
          <p:cNvSpPr txBox="1">
            <a:spLocks noChangeArrowheads="1"/>
          </p:cNvSpPr>
          <p:nvPr/>
        </p:nvSpPr>
        <p:spPr bwMode="auto">
          <a:xfrm>
            <a:off x="457200" y="1219200"/>
            <a:ext cx="83058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As the mobile device becomes more intelligent with more flexibility and higher capabilities, viruses are surfacing.</a:t>
            </a:r>
          </a:p>
          <a:p>
            <a:pPr eaLnBrk="1" hangingPunct="1"/>
            <a:r>
              <a:rPr lang="en-US" altLang="en-US"/>
              <a:t> The principles these viruses use are similar in concept as the desktop viruses do.</a:t>
            </a:r>
          </a:p>
        </p:txBody>
      </p:sp>
    </p:spTree>
    <p:extLst>
      <p:ext uri="{BB962C8B-B14F-4D97-AF65-F5344CB8AC3E}">
        <p14:creationId xmlns:p14="http://schemas.microsoft.com/office/powerpoint/2010/main" val="39715728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Mobile Worm</a:t>
            </a:r>
          </a:p>
        </p:txBody>
      </p:sp>
      <p:sp>
        <p:nvSpPr>
          <p:cNvPr id="80899" name="Text Box 3"/>
          <p:cNvSpPr txBox="1">
            <a:spLocks noChangeArrowheads="1"/>
          </p:cNvSpPr>
          <p:nvPr/>
        </p:nvSpPr>
        <p:spPr bwMode="auto">
          <a:xfrm>
            <a:off x="457200" y="1219200"/>
            <a:ext cx="8305800" cy="429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On a mobile equipment, worms can replicate and propagate through both TCP/IP and SMS interfaces of JavaPhone, Personal Java or J2ME framework and other execution environments.</a:t>
            </a:r>
          </a:p>
          <a:p>
            <a:pPr eaLnBrk="1" hangingPunct="1"/>
            <a:r>
              <a:rPr lang="en-US" altLang="en-US"/>
              <a:t> Along with JavaPhone, technology on the mobile equipment,  JavaCard facility is also available on the SIM cards.</a:t>
            </a:r>
          </a:p>
          <a:p>
            <a:pPr eaLnBrk="1" hangingPunct="1"/>
            <a:r>
              <a:rPr lang="en-US" altLang="en-US"/>
              <a:t> Using all these technologies, it will be possible to develop viruses, worms, and trojan horses for mobile phones.</a:t>
            </a:r>
          </a:p>
          <a:p>
            <a:pPr eaLnBrk="1" hangingPunct="1"/>
            <a:r>
              <a:rPr lang="en-US" altLang="en-US"/>
              <a:t> These viruses and worms will be able to replicate, access the address book, use the network facility and propagate. Therefore, security will still be needed.</a:t>
            </a:r>
          </a:p>
        </p:txBody>
      </p:sp>
      <p:sp>
        <p:nvSpPr>
          <p:cNvPr id="80900" name="Rectangle 4"/>
          <p:cNvSpPr>
            <a:spLocks noGrp="1" noChangeArrowheads="1"/>
          </p:cNvSpPr>
          <p:nvPr>
            <p:ph type="title" idx="4294967295"/>
          </p:nvPr>
        </p:nvSpPr>
        <p:spPr/>
        <p:txBody>
          <a:bodyPr/>
          <a:lstStyle/>
          <a:p>
            <a:pPr eaLnBrk="1" hangingPunct="1"/>
            <a:r>
              <a:rPr lang="en-US" altLang="en-US" smtClean="0"/>
              <a:t/>
            </a:r>
            <a:br>
              <a:rPr lang="en-US" altLang="en-US" smtClean="0"/>
            </a:br>
            <a:endParaRPr lang="en-US" altLang="en-US" smtClean="0"/>
          </a:p>
        </p:txBody>
      </p:sp>
    </p:spTree>
    <p:extLst>
      <p:ext uri="{BB962C8B-B14F-4D97-AF65-F5344CB8AC3E}">
        <p14:creationId xmlns:p14="http://schemas.microsoft.com/office/powerpoint/2010/main" val="12925375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0" y="2012950"/>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a:t> Next Chapter</a:t>
            </a:r>
          </a:p>
          <a:p>
            <a:pPr>
              <a:spcBef>
                <a:spcPct val="0"/>
              </a:spcBef>
              <a:buFontTx/>
              <a:buNone/>
            </a:pPr>
            <a:endParaRPr lang="en-US" altLang="en-US"/>
          </a:p>
        </p:txBody>
      </p:sp>
      <p:sp>
        <p:nvSpPr>
          <p:cNvPr id="81923" name="Rectangle 3"/>
          <p:cNvSpPr>
            <a:spLocks noChangeArrowheads="1"/>
          </p:cNvSpPr>
          <p:nvPr/>
        </p:nvSpPr>
        <p:spPr bwMode="auto">
          <a:xfrm>
            <a:off x="0" y="2957513"/>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u="sng"/>
              <a:t>Next Generation Networks</a:t>
            </a:r>
          </a:p>
        </p:txBody>
      </p:sp>
      <p:sp>
        <p:nvSpPr>
          <p:cNvPr id="81924" name="Rectangle 4"/>
          <p:cNvSpPr>
            <a:spLocks noChangeArrowheads="1"/>
          </p:cNvSpPr>
          <p:nvPr/>
        </p:nvSpPr>
        <p:spPr bwMode="auto">
          <a:xfrm>
            <a:off x="0" y="3902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endParaRPr lang="en-US" altLang="en-US"/>
          </a:p>
        </p:txBody>
      </p:sp>
      <p:sp>
        <p:nvSpPr>
          <p:cNvPr id="81925" name="Rectangle 5"/>
          <p:cNvSpPr>
            <a:spLocks noChangeArrowheads="1"/>
          </p:cNvSpPr>
          <p:nvPr/>
        </p:nvSpPr>
        <p:spPr bwMode="auto">
          <a:xfrm>
            <a:off x="0" y="3902075"/>
            <a:ext cx="91440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eaLnBrk="1" hangingPunct="1">
              <a:buFontTx/>
              <a:buNone/>
            </a:pPr>
            <a:r>
              <a:rPr lang="en-US" altLang="en-US" sz="3200" b="1"/>
              <a:t>Thanks</a:t>
            </a:r>
          </a:p>
          <a:p>
            <a:pPr>
              <a:spcBef>
                <a:spcPct val="0"/>
              </a:spcBef>
              <a:buFontTx/>
              <a:buNone/>
            </a:pPr>
            <a:endParaRPr lang="en-US" altLang="en-US"/>
          </a:p>
        </p:txBody>
      </p:sp>
      <p:sp>
        <p:nvSpPr>
          <p:cNvPr id="81926" name="Rectangle 6"/>
          <p:cNvSpPr>
            <a:spLocks noChangeArrowheads="1"/>
          </p:cNvSpPr>
          <p:nvPr/>
        </p:nvSpPr>
        <p:spPr bwMode="auto">
          <a:xfrm>
            <a:off x="0" y="4846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1563854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 on Dynamic Assets</a:t>
            </a:r>
          </a:p>
        </p:txBody>
      </p:sp>
      <p:sp>
        <p:nvSpPr>
          <p:cNvPr id="9219" name="Text Box 3"/>
          <p:cNvSpPr txBox="1">
            <a:spLocks noChangeArrowheads="1"/>
          </p:cNvSpPr>
          <p:nvPr/>
        </p:nvSpPr>
        <p:spPr bwMode="auto">
          <a:xfrm>
            <a:off x="457200" y="1219200"/>
            <a:ext cx="83058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Interception: An unauthorized party gaining access to an asset will be part of this attack. This is an attack on confidentiality like unauthorized copying of files or tapping a conversation between parties. Some of the sniffing attacks fall in this category.</a:t>
            </a:r>
          </a:p>
          <a:p>
            <a:pPr eaLnBrk="1" hangingPunct="1"/>
            <a:r>
              <a:rPr lang="en-US" altLang="en-US"/>
              <a:t> Modification: An unauthorized party gaining control of an asset and tampering with it is part of this attack. This is an attack on integrity like changing the content of a message being transmitted through the network. Different types of man-in-the-middle attacks are part of this type of attack.</a:t>
            </a:r>
          </a:p>
        </p:txBody>
      </p:sp>
    </p:spTree>
    <p:extLst>
      <p:ext uri="{BB962C8B-B14F-4D97-AF65-F5344CB8AC3E}">
        <p14:creationId xmlns:p14="http://schemas.microsoft.com/office/powerpoint/2010/main" val="378967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81000" y="533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algn="ctr">
              <a:spcBef>
                <a:spcPct val="0"/>
              </a:spcBef>
              <a:buFontTx/>
              <a:buNone/>
            </a:pPr>
            <a:r>
              <a:rPr lang="en-US" altLang="en-US" sz="3200" b="1"/>
              <a:t>Attacks on Dynamic Assets</a:t>
            </a:r>
          </a:p>
        </p:txBody>
      </p:sp>
      <p:sp>
        <p:nvSpPr>
          <p:cNvPr id="10243" name="Text Box 3"/>
          <p:cNvSpPr txBox="1">
            <a:spLocks noChangeArrowheads="1"/>
          </p:cNvSpPr>
          <p:nvPr/>
        </p:nvSpPr>
        <p:spPr bwMode="auto">
          <a:xfrm>
            <a:off x="457200" y="1219200"/>
            <a:ext cx="83058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6pPr>
            <a:lvl7pPr marL="29718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7pPr>
            <a:lvl8pPr marL="34290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8pPr>
            <a:lvl9pPr marL="3886200" indent="-228600" eaLnBrk="0" fontAlgn="base" hangingPunct="0">
              <a:spcBef>
                <a:spcPct val="50000"/>
              </a:spcBef>
              <a:spcAft>
                <a:spcPct val="0"/>
              </a:spcAft>
              <a:buFont typeface="Wingdings" panose="05000000000000000000" pitchFamily="2" charset="2"/>
              <a:buChar char="q"/>
              <a:defRPr sz="2400">
                <a:solidFill>
                  <a:schemeClr val="tx1"/>
                </a:solidFill>
                <a:latin typeface="Times New Roman" panose="02020603050405020304" pitchFamily="18" charset="0"/>
              </a:defRPr>
            </a:lvl9pPr>
          </a:lstStyle>
          <a:p>
            <a:pPr eaLnBrk="1" hangingPunct="1"/>
            <a:r>
              <a:rPr lang="en-US" altLang="en-US"/>
              <a:t> Fabrication: An unauthorized party inserts counterfeited objects into the system. For example, impersonating someone and inserting a spurious message in a network.</a:t>
            </a:r>
          </a:p>
          <a:p>
            <a:pPr eaLnBrk="1" hangingPunct="1"/>
            <a:r>
              <a:rPr lang="en-US" altLang="en-US"/>
              <a:t> Interruption: An asset is destroyed or made unusable. This is an attack on availability. This attack can be on a static asset or a dynamic asset. An example could be cutting a communication line or making the router so busy that a user cannot use a server in a network. These are all denial of service attacks.</a:t>
            </a:r>
          </a:p>
        </p:txBody>
      </p:sp>
    </p:spTree>
    <p:extLst>
      <p:ext uri="{BB962C8B-B14F-4D97-AF65-F5344CB8AC3E}">
        <p14:creationId xmlns:p14="http://schemas.microsoft.com/office/powerpoint/2010/main" val="791298131"/>
      </p:ext>
    </p:extLst>
  </p:cSld>
  <p:clrMapOvr>
    <a:masterClrMapping/>
  </p:clrMapOvr>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3278</TotalTime>
  <Words>6327</Words>
  <Application>Microsoft Office PowerPoint</Application>
  <PresentationFormat>On-screen Show (4:3)</PresentationFormat>
  <Paragraphs>425</Paragraphs>
  <Slides>79</Slides>
  <Notes>79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79</vt:i4>
      </vt:variant>
    </vt:vector>
  </HeadingPairs>
  <TitlesOfParts>
    <vt:vector size="86" baseType="lpstr">
      <vt:lpstr>Arial</vt:lpstr>
      <vt:lpstr>BaskervilleBE-Regular</vt:lpstr>
      <vt:lpstr>Garamond</vt:lpstr>
      <vt:lpstr>Times New Roman</vt:lpstr>
      <vt:lpstr>Verdana</vt:lpstr>
      <vt:lpstr>Wingdings</vt:lpstr>
      <vt:lpstr>Level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Company>Dell Computer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and Database Administration</dc:title>
  <dc:creator>Mark L. Gillenson</dc:creator>
  <cp:lastModifiedBy>Gerald Chege</cp:lastModifiedBy>
  <cp:revision>165</cp:revision>
  <dcterms:created xsi:type="dcterms:W3CDTF">1998-04-19T17:54:40Z</dcterms:created>
  <dcterms:modified xsi:type="dcterms:W3CDTF">2015-09-19T21:13:42Z</dcterms:modified>
</cp:coreProperties>
</file>