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56" r:id="rId2"/>
    <p:sldId id="260" r:id="rId3"/>
    <p:sldId id="261" r:id="rId4"/>
    <p:sldId id="258" r:id="rId5"/>
    <p:sldId id="262" r:id="rId6"/>
    <p:sldId id="263" r:id="rId7"/>
    <p:sldId id="265" r:id="rId8"/>
    <p:sldId id="268" r:id="rId9"/>
    <p:sldId id="269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1" autoAdjust="0"/>
    <p:restoredTop sz="96825" autoAdjust="0"/>
  </p:normalViewPr>
  <p:slideViewPr>
    <p:cSldViewPr>
      <p:cViewPr>
        <p:scale>
          <a:sx n="113" d="100"/>
          <a:sy n="113" d="100"/>
        </p:scale>
        <p:origin x="-9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4AF72-05ED-49E9-B9C8-F81893E17545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D9C39-B18A-4B47-B489-A531D571F3EE}">
      <dgm:prSet phldrT="[Text]"/>
      <dgm:spPr/>
      <dgm:t>
        <a:bodyPr/>
        <a:lstStyle/>
        <a:p>
          <a:r>
            <a:rPr lang="en-US" dirty="0" smtClean="0"/>
            <a:t>Yahoo</a:t>
          </a:r>
          <a:endParaRPr lang="en-US" dirty="0"/>
        </a:p>
      </dgm:t>
    </dgm:pt>
    <dgm:pt modelId="{0B73048C-7860-4C5C-9566-324022AAA59B}" type="parTrans" cxnId="{95825F86-91BC-4EEC-9C88-AFA072383323}">
      <dgm:prSet/>
      <dgm:spPr/>
      <dgm:t>
        <a:bodyPr/>
        <a:lstStyle/>
        <a:p>
          <a:endParaRPr lang="en-US"/>
        </a:p>
      </dgm:t>
    </dgm:pt>
    <dgm:pt modelId="{95C37455-3720-4566-A148-3A44DAC1D536}" type="sibTrans" cxnId="{95825F86-91BC-4EEC-9C88-AFA072383323}">
      <dgm:prSet/>
      <dgm:spPr/>
      <dgm:t>
        <a:bodyPr/>
        <a:lstStyle/>
        <a:p>
          <a:endParaRPr lang="en-US"/>
        </a:p>
      </dgm:t>
    </dgm:pt>
    <dgm:pt modelId="{325DB96E-56E3-46A4-9187-B3F7993193E6}">
      <dgm:prSet phldrT="[Text]"/>
      <dgm:spPr/>
      <dgm:t>
        <a:bodyPr/>
        <a:lstStyle/>
        <a:p>
          <a:r>
            <a:rPr lang="en-US" dirty="0" smtClean="0"/>
            <a:t>AOL</a:t>
          </a:r>
          <a:endParaRPr lang="en-US" dirty="0"/>
        </a:p>
      </dgm:t>
    </dgm:pt>
    <dgm:pt modelId="{7E7EAB0C-1641-45EE-8D86-CC57F9818BA0}" type="parTrans" cxnId="{A204A457-18E5-4A6F-A515-BBBA6B06FF1B}">
      <dgm:prSet/>
      <dgm:spPr/>
      <dgm:t>
        <a:bodyPr/>
        <a:lstStyle/>
        <a:p>
          <a:endParaRPr lang="en-US"/>
        </a:p>
      </dgm:t>
    </dgm:pt>
    <dgm:pt modelId="{948A9F40-CE73-42B4-8F51-12ECDB92CCD7}" type="sibTrans" cxnId="{A204A457-18E5-4A6F-A515-BBBA6B06FF1B}">
      <dgm:prSet/>
      <dgm:spPr/>
      <dgm:t>
        <a:bodyPr/>
        <a:lstStyle/>
        <a:p>
          <a:endParaRPr lang="en-US"/>
        </a:p>
      </dgm:t>
    </dgm:pt>
    <dgm:pt modelId="{74B681A7-E6EE-4F97-95DE-FDA7DD95186D}">
      <dgm:prSet phldrT="[Text]"/>
      <dgm:spPr/>
      <dgm:t>
        <a:bodyPr/>
        <a:lstStyle/>
        <a:p>
          <a:r>
            <a:rPr lang="en-US" dirty="0" smtClean="0"/>
            <a:t>ESPN</a:t>
          </a:r>
          <a:endParaRPr lang="en-US" dirty="0"/>
        </a:p>
      </dgm:t>
    </dgm:pt>
    <dgm:pt modelId="{50EE3219-6822-4534-9CDA-CC84335FC1F4}" type="parTrans" cxnId="{EFC17607-02C4-4B11-8933-153ED6DB0B0B}">
      <dgm:prSet/>
      <dgm:spPr/>
      <dgm:t>
        <a:bodyPr/>
        <a:lstStyle/>
        <a:p>
          <a:endParaRPr lang="en-US"/>
        </a:p>
      </dgm:t>
    </dgm:pt>
    <dgm:pt modelId="{22970FEF-DF6E-4E28-B670-C8CFF47C1CDC}" type="sibTrans" cxnId="{EFC17607-02C4-4B11-8933-153ED6DB0B0B}">
      <dgm:prSet/>
      <dgm:spPr/>
      <dgm:t>
        <a:bodyPr/>
        <a:lstStyle/>
        <a:p>
          <a:endParaRPr lang="en-US"/>
        </a:p>
      </dgm:t>
    </dgm:pt>
    <dgm:pt modelId="{7007A5F7-C30D-4999-A3A5-34BBCC9DDA60}" type="pres">
      <dgm:prSet presAssocID="{45C4AF72-05ED-49E9-B9C8-F81893E17545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922D37-712A-47A1-B8A5-81E25DECD087}" type="pres">
      <dgm:prSet presAssocID="{45C4AF72-05ED-49E9-B9C8-F81893E17545}" presName="cycle" presStyleCnt="0"/>
      <dgm:spPr/>
    </dgm:pt>
    <dgm:pt modelId="{D28708A5-4B7A-4FD5-AE05-56809541793E}" type="pres">
      <dgm:prSet presAssocID="{45C4AF72-05ED-49E9-B9C8-F81893E17545}" presName="centerShape" presStyleCnt="0"/>
      <dgm:spPr/>
    </dgm:pt>
    <dgm:pt modelId="{54381D89-51C4-4D8F-9C61-A18E3AD7AA8F}" type="pres">
      <dgm:prSet presAssocID="{45C4AF72-05ED-49E9-B9C8-F81893E17545}" presName="connSite" presStyleLbl="node1" presStyleIdx="0" presStyleCnt="4"/>
      <dgm:spPr/>
    </dgm:pt>
    <dgm:pt modelId="{931048BC-8273-42B3-9C94-CFE4B1BAB706}" type="pres">
      <dgm:prSet presAssocID="{45C4AF72-05ED-49E9-B9C8-F81893E17545}" presName="visible" presStyleLbl="node1" presStyleIdx="0" presStyleCnt="4" custScaleX="13473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4910B92-0BA9-4AEC-B20C-AC6225354E21}" type="pres">
      <dgm:prSet presAssocID="{0B73048C-7860-4C5C-9566-324022AAA59B}" presName="Name25" presStyleLbl="parChTrans1D1" presStyleIdx="0" presStyleCnt="3"/>
      <dgm:spPr/>
      <dgm:t>
        <a:bodyPr/>
        <a:lstStyle/>
        <a:p>
          <a:endParaRPr lang="en-US"/>
        </a:p>
      </dgm:t>
    </dgm:pt>
    <dgm:pt modelId="{3DEFA521-6FC2-44CB-BE8E-AC8B040E6F62}" type="pres">
      <dgm:prSet presAssocID="{71CD9C39-B18A-4B47-B489-A531D571F3EE}" presName="node" presStyleCnt="0"/>
      <dgm:spPr/>
    </dgm:pt>
    <dgm:pt modelId="{0DE6823F-09F1-44C7-ABDC-A20945FBD1CD}" type="pres">
      <dgm:prSet presAssocID="{71CD9C39-B18A-4B47-B489-A531D571F3EE}" presName="parentNode" presStyleLbl="node1" presStyleIdx="1" presStyleCnt="4" custLinFactNeighborX="32640" custLinFactNeighborY="-54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E5AAC-064A-43C6-B9AD-76D5C96D7ACA}" type="pres">
      <dgm:prSet presAssocID="{71CD9C39-B18A-4B47-B489-A531D571F3EE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A83E5-C1E3-40B7-B0D2-0733537789C3}" type="pres">
      <dgm:prSet presAssocID="{7E7EAB0C-1641-45EE-8D86-CC57F9818BA0}" presName="Name25" presStyleLbl="parChTrans1D1" presStyleIdx="1" presStyleCnt="3"/>
      <dgm:spPr/>
      <dgm:t>
        <a:bodyPr/>
        <a:lstStyle/>
        <a:p>
          <a:endParaRPr lang="en-US"/>
        </a:p>
      </dgm:t>
    </dgm:pt>
    <dgm:pt modelId="{22300CE6-924B-420C-8EC4-4A42DF4E72F6}" type="pres">
      <dgm:prSet presAssocID="{325DB96E-56E3-46A4-9187-B3F7993193E6}" presName="node" presStyleCnt="0"/>
      <dgm:spPr/>
    </dgm:pt>
    <dgm:pt modelId="{599583E0-8F1C-4E9A-A7F9-492724D7B06F}" type="pres">
      <dgm:prSet presAssocID="{325DB96E-56E3-46A4-9187-B3F7993193E6}" presName="parentNode" presStyleLbl="node1" presStyleIdx="2" presStyleCnt="4" custLinFactNeighborX="79848" custLinFactNeighborY="-55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89E01-670F-4F64-AF41-8AC70B34912A}" type="pres">
      <dgm:prSet presAssocID="{325DB96E-56E3-46A4-9187-B3F7993193E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A6E8F-3EBA-43E2-BF2D-1618A08A5C87}" type="pres">
      <dgm:prSet presAssocID="{50EE3219-6822-4534-9CDA-CC84335FC1F4}" presName="Name25" presStyleLbl="parChTrans1D1" presStyleIdx="2" presStyleCnt="3"/>
      <dgm:spPr/>
      <dgm:t>
        <a:bodyPr/>
        <a:lstStyle/>
        <a:p>
          <a:endParaRPr lang="en-US"/>
        </a:p>
      </dgm:t>
    </dgm:pt>
    <dgm:pt modelId="{35A34BFC-43B2-4D68-ABDA-1C5025F68254}" type="pres">
      <dgm:prSet presAssocID="{74B681A7-E6EE-4F97-95DE-FDA7DD95186D}" presName="node" presStyleCnt="0"/>
      <dgm:spPr/>
    </dgm:pt>
    <dgm:pt modelId="{B04C66AD-FC1D-408B-8141-DBC3B4042A7E}" type="pres">
      <dgm:prSet presAssocID="{74B681A7-E6EE-4F97-95DE-FDA7DD95186D}" presName="parentNode" presStyleLbl="node1" presStyleIdx="3" presStyleCnt="4" custLinFactNeighborX="27292" custLinFactNeighborY="49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3841B-8E17-445D-AB78-9AB247D53E49}" type="pres">
      <dgm:prSet presAssocID="{74B681A7-E6EE-4F97-95DE-FDA7DD95186D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64619F-4F01-40F4-B37D-7B9770686CE7}" type="presOf" srcId="{7E7EAB0C-1641-45EE-8D86-CC57F9818BA0}" destId="{08AA83E5-C1E3-40B7-B0D2-0733537789C3}" srcOrd="0" destOrd="0" presId="urn:microsoft.com/office/officeart/2005/8/layout/radial2"/>
    <dgm:cxn modelId="{95825F86-91BC-4EEC-9C88-AFA072383323}" srcId="{45C4AF72-05ED-49E9-B9C8-F81893E17545}" destId="{71CD9C39-B18A-4B47-B489-A531D571F3EE}" srcOrd="0" destOrd="0" parTransId="{0B73048C-7860-4C5C-9566-324022AAA59B}" sibTransId="{95C37455-3720-4566-A148-3A44DAC1D536}"/>
    <dgm:cxn modelId="{E7F2F04C-69CA-4082-981B-249B05E1830C}" type="presOf" srcId="{74B681A7-E6EE-4F97-95DE-FDA7DD95186D}" destId="{B04C66AD-FC1D-408B-8141-DBC3B4042A7E}" srcOrd="0" destOrd="0" presId="urn:microsoft.com/office/officeart/2005/8/layout/radial2"/>
    <dgm:cxn modelId="{EFC17607-02C4-4B11-8933-153ED6DB0B0B}" srcId="{45C4AF72-05ED-49E9-B9C8-F81893E17545}" destId="{74B681A7-E6EE-4F97-95DE-FDA7DD95186D}" srcOrd="2" destOrd="0" parTransId="{50EE3219-6822-4534-9CDA-CC84335FC1F4}" sibTransId="{22970FEF-DF6E-4E28-B670-C8CFF47C1CDC}"/>
    <dgm:cxn modelId="{A907DA8B-FD9E-49D5-8F22-2AF4EF9851E0}" type="presOf" srcId="{45C4AF72-05ED-49E9-B9C8-F81893E17545}" destId="{7007A5F7-C30D-4999-A3A5-34BBCC9DDA60}" srcOrd="0" destOrd="0" presId="urn:microsoft.com/office/officeart/2005/8/layout/radial2"/>
    <dgm:cxn modelId="{57F3432F-A3B1-41DF-ADD9-85B51DE656BC}" type="presOf" srcId="{50EE3219-6822-4534-9CDA-CC84335FC1F4}" destId="{8BBA6E8F-3EBA-43E2-BF2D-1618A08A5C87}" srcOrd="0" destOrd="0" presId="urn:microsoft.com/office/officeart/2005/8/layout/radial2"/>
    <dgm:cxn modelId="{A204A457-18E5-4A6F-A515-BBBA6B06FF1B}" srcId="{45C4AF72-05ED-49E9-B9C8-F81893E17545}" destId="{325DB96E-56E3-46A4-9187-B3F7993193E6}" srcOrd="1" destOrd="0" parTransId="{7E7EAB0C-1641-45EE-8D86-CC57F9818BA0}" sibTransId="{948A9F40-CE73-42B4-8F51-12ECDB92CCD7}"/>
    <dgm:cxn modelId="{B2827C9D-30C9-49E6-8C17-0B4F98AA37AC}" type="presOf" srcId="{0B73048C-7860-4C5C-9566-324022AAA59B}" destId="{84910B92-0BA9-4AEC-B20C-AC6225354E21}" srcOrd="0" destOrd="0" presId="urn:microsoft.com/office/officeart/2005/8/layout/radial2"/>
    <dgm:cxn modelId="{6FC86011-BC28-464A-B53D-ED612A4BAB42}" type="presOf" srcId="{71CD9C39-B18A-4B47-B489-A531D571F3EE}" destId="{0DE6823F-09F1-44C7-ABDC-A20945FBD1CD}" srcOrd="0" destOrd="0" presId="urn:microsoft.com/office/officeart/2005/8/layout/radial2"/>
    <dgm:cxn modelId="{3775D1AA-10F4-4346-9057-209A60254464}" type="presOf" srcId="{325DB96E-56E3-46A4-9187-B3F7993193E6}" destId="{599583E0-8F1C-4E9A-A7F9-492724D7B06F}" srcOrd="0" destOrd="0" presId="urn:microsoft.com/office/officeart/2005/8/layout/radial2"/>
    <dgm:cxn modelId="{B9B5C0B5-0985-4AD1-AC8C-44E05E295CCC}" type="presParOf" srcId="{7007A5F7-C30D-4999-A3A5-34BBCC9DDA60}" destId="{8F922D37-712A-47A1-B8A5-81E25DECD087}" srcOrd="0" destOrd="0" presId="urn:microsoft.com/office/officeart/2005/8/layout/radial2"/>
    <dgm:cxn modelId="{560B5A75-73BB-4355-926D-D29AA9AB9859}" type="presParOf" srcId="{8F922D37-712A-47A1-B8A5-81E25DECD087}" destId="{D28708A5-4B7A-4FD5-AE05-56809541793E}" srcOrd="0" destOrd="0" presId="urn:microsoft.com/office/officeart/2005/8/layout/radial2"/>
    <dgm:cxn modelId="{8BAA57D6-4EAB-4484-9502-32BDEF047B36}" type="presParOf" srcId="{D28708A5-4B7A-4FD5-AE05-56809541793E}" destId="{54381D89-51C4-4D8F-9C61-A18E3AD7AA8F}" srcOrd="0" destOrd="0" presId="urn:microsoft.com/office/officeart/2005/8/layout/radial2"/>
    <dgm:cxn modelId="{CDE78909-0A35-405B-904D-A4AB1DD95B5D}" type="presParOf" srcId="{D28708A5-4B7A-4FD5-AE05-56809541793E}" destId="{931048BC-8273-42B3-9C94-CFE4B1BAB706}" srcOrd="1" destOrd="0" presId="urn:microsoft.com/office/officeart/2005/8/layout/radial2"/>
    <dgm:cxn modelId="{A3CF5119-2CE6-4160-9A0A-812092D8C16A}" type="presParOf" srcId="{8F922D37-712A-47A1-B8A5-81E25DECD087}" destId="{84910B92-0BA9-4AEC-B20C-AC6225354E21}" srcOrd="1" destOrd="0" presId="urn:microsoft.com/office/officeart/2005/8/layout/radial2"/>
    <dgm:cxn modelId="{43C7952F-B8A3-4127-9275-259278A82413}" type="presParOf" srcId="{8F922D37-712A-47A1-B8A5-81E25DECD087}" destId="{3DEFA521-6FC2-44CB-BE8E-AC8B040E6F62}" srcOrd="2" destOrd="0" presId="urn:microsoft.com/office/officeart/2005/8/layout/radial2"/>
    <dgm:cxn modelId="{FF8EB855-A953-4103-87C8-1A74A5E42260}" type="presParOf" srcId="{3DEFA521-6FC2-44CB-BE8E-AC8B040E6F62}" destId="{0DE6823F-09F1-44C7-ABDC-A20945FBD1CD}" srcOrd="0" destOrd="0" presId="urn:microsoft.com/office/officeart/2005/8/layout/radial2"/>
    <dgm:cxn modelId="{A62AB1E9-404D-4E5D-9697-E0B313C9356E}" type="presParOf" srcId="{3DEFA521-6FC2-44CB-BE8E-AC8B040E6F62}" destId="{CC8E5AAC-064A-43C6-B9AD-76D5C96D7ACA}" srcOrd="1" destOrd="0" presId="urn:microsoft.com/office/officeart/2005/8/layout/radial2"/>
    <dgm:cxn modelId="{4D2C059F-2F54-484A-A5AE-908983E61CFE}" type="presParOf" srcId="{8F922D37-712A-47A1-B8A5-81E25DECD087}" destId="{08AA83E5-C1E3-40B7-B0D2-0733537789C3}" srcOrd="3" destOrd="0" presId="urn:microsoft.com/office/officeart/2005/8/layout/radial2"/>
    <dgm:cxn modelId="{07F31792-72B3-4C29-A246-B5929494AF64}" type="presParOf" srcId="{8F922D37-712A-47A1-B8A5-81E25DECD087}" destId="{22300CE6-924B-420C-8EC4-4A42DF4E72F6}" srcOrd="4" destOrd="0" presId="urn:microsoft.com/office/officeart/2005/8/layout/radial2"/>
    <dgm:cxn modelId="{CB039E03-59CD-428E-96B1-A22B15400119}" type="presParOf" srcId="{22300CE6-924B-420C-8EC4-4A42DF4E72F6}" destId="{599583E0-8F1C-4E9A-A7F9-492724D7B06F}" srcOrd="0" destOrd="0" presId="urn:microsoft.com/office/officeart/2005/8/layout/radial2"/>
    <dgm:cxn modelId="{26089E7B-D2BA-49F6-BFB0-48F8C38273EC}" type="presParOf" srcId="{22300CE6-924B-420C-8EC4-4A42DF4E72F6}" destId="{D4089E01-670F-4F64-AF41-8AC70B34912A}" srcOrd="1" destOrd="0" presId="urn:microsoft.com/office/officeart/2005/8/layout/radial2"/>
    <dgm:cxn modelId="{0047B697-2101-4F0B-B3BC-F2509E5093AF}" type="presParOf" srcId="{8F922D37-712A-47A1-B8A5-81E25DECD087}" destId="{8BBA6E8F-3EBA-43E2-BF2D-1618A08A5C87}" srcOrd="5" destOrd="0" presId="urn:microsoft.com/office/officeart/2005/8/layout/radial2"/>
    <dgm:cxn modelId="{421A56A9-9E6F-499F-8DBB-41EC20C6CCBC}" type="presParOf" srcId="{8F922D37-712A-47A1-B8A5-81E25DECD087}" destId="{35A34BFC-43B2-4D68-ABDA-1C5025F68254}" srcOrd="6" destOrd="0" presId="urn:microsoft.com/office/officeart/2005/8/layout/radial2"/>
    <dgm:cxn modelId="{F74B5A68-267B-4B16-8534-0C5A7B648F1E}" type="presParOf" srcId="{35A34BFC-43B2-4D68-ABDA-1C5025F68254}" destId="{B04C66AD-FC1D-408B-8141-DBC3B4042A7E}" srcOrd="0" destOrd="0" presId="urn:microsoft.com/office/officeart/2005/8/layout/radial2"/>
    <dgm:cxn modelId="{38ACA34F-221B-4AAE-BC0E-5DF19FC01D40}" type="presParOf" srcId="{35A34BFC-43B2-4D68-ABDA-1C5025F68254}" destId="{82E3841B-8E17-445D-AB78-9AB247D53E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A2900-4429-4616-AE98-76A7A63E6AE0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E0226-6832-4172-BBB4-BF9190F45D23}" type="pres">
      <dgm:prSet presAssocID="{C72A2900-4429-4616-AE98-76A7A63E6A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48E80-B99C-472B-8720-E8A39C8FB56C}" type="presOf" srcId="{C72A2900-4429-4616-AE98-76A7A63E6AE0}" destId="{041E0226-6832-4172-BBB4-BF9190F45D23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A6E8F-3EBA-43E2-BF2D-1618A08A5C87}">
      <dsp:nvSpPr>
        <dsp:cNvPr id="0" name=""/>
        <dsp:cNvSpPr/>
      </dsp:nvSpPr>
      <dsp:spPr>
        <a:xfrm rot="2249562">
          <a:off x="2948233" y="3422638"/>
          <a:ext cx="1125146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1125146" y="259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A83E5-C1E3-40B7-B0D2-0733537789C3}">
      <dsp:nvSpPr>
        <dsp:cNvPr id="0" name=""/>
        <dsp:cNvSpPr/>
      </dsp:nvSpPr>
      <dsp:spPr>
        <a:xfrm rot="21521909">
          <a:off x="3064190" y="2401385"/>
          <a:ext cx="1965449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1965449" y="259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10B92-0BA9-4AEC-B20C-AC6225354E21}">
      <dsp:nvSpPr>
        <dsp:cNvPr id="0" name=""/>
        <dsp:cNvSpPr/>
      </dsp:nvSpPr>
      <dsp:spPr>
        <a:xfrm rot="19404564">
          <a:off x="2946355" y="1468336"/>
          <a:ext cx="1198349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1198349" y="259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48BC-8273-42B3-9C94-CFE4B1BAB706}">
      <dsp:nvSpPr>
        <dsp:cNvPr id="0" name=""/>
        <dsp:cNvSpPr/>
      </dsp:nvSpPr>
      <dsp:spPr>
        <a:xfrm>
          <a:off x="633392" y="1281137"/>
          <a:ext cx="3199707" cy="237485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6823F-09F1-44C7-ABDC-A20945FBD1CD}">
      <dsp:nvSpPr>
        <dsp:cNvPr id="0" name=""/>
        <dsp:cNvSpPr/>
      </dsp:nvSpPr>
      <dsp:spPr>
        <a:xfrm>
          <a:off x="3886203" y="0"/>
          <a:ext cx="1424910" cy="1424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Yahoo</a:t>
          </a:r>
          <a:endParaRPr lang="en-US" sz="3000" kern="1200" dirty="0"/>
        </a:p>
      </dsp:txBody>
      <dsp:txXfrm>
        <a:off x="4094876" y="208673"/>
        <a:ext cx="1007564" cy="1007564"/>
      </dsp:txXfrm>
    </dsp:sp>
    <dsp:sp modelId="{599583E0-8F1C-4E9A-A7F9-492724D7B06F}">
      <dsp:nvSpPr>
        <dsp:cNvPr id="0" name=""/>
        <dsp:cNvSpPr/>
      </dsp:nvSpPr>
      <dsp:spPr>
        <a:xfrm>
          <a:off x="5029202" y="1676397"/>
          <a:ext cx="1424910" cy="1424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AOL</a:t>
          </a:r>
          <a:endParaRPr lang="en-US" sz="3000" kern="1200" dirty="0"/>
        </a:p>
      </dsp:txBody>
      <dsp:txXfrm>
        <a:off x="5237875" y="1885070"/>
        <a:ext cx="1007564" cy="1007564"/>
      </dsp:txXfrm>
    </dsp:sp>
    <dsp:sp modelId="{B04C66AD-FC1D-408B-8141-DBC3B4042A7E}">
      <dsp:nvSpPr>
        <dsp:cNvPr id="0" name=""/>
        <dsp:cNvSpPr/>
      </dsp:nvSpPr>
      <dsp:spPr>
        <a:xfrm>
          <a:off x="3809998" y="3512214"/>
          <a:ext cx="1424910" cy="1424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ESPN</a:t>
          </a:r>
          <a:endParaRPr lang="en-US" sz="3000" kern="1200" dirty="0"/>
        </a:p>
      </dsp:txBody>
      <dsp:txXfrm>
        <a:off x="4018671" y="3720887"/>
        <a:ext cx="1007564" cy="1007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295F82C-DA29-45C4-A3CD-F511F7FB12F9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ADAF4F0-36FC-4182-ABA6-34FC99F3C7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F34153-911A-48AB-B0BD-6585BDCF5EC0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69B966-9C4A-4A76-9086-1FBDD70A0B6B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8F7204-02C9-4699-B76B-D6E883CD7A5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789FE1-8F76-46E6-A8EB-CB8E42739BBD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2C5B72-E9DA-4D4C-AA31-CD3A07379416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0479B2-5F1C-4D20-9A68-D07386760B81}" type="slidenum">
              <a:rPr lang="en-GB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3921DC-C6DC-4967-8336-6913605C2A40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DB33C0-AA86-40D3-8E35-B60C4DA48094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D1F65D-16FB-4071-BCB6-CCE39CA1184D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9B593F-CD4F-46EE-8B70-4B670D1CA2B3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869E3D-A13D-450A-9337-638006572AB5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D940E90-EB9A-42FC-856D-E0776050EF30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1755D8AD-61BD-4485-B883-287D846B5A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36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A1C31-DD1D-42D6-BFDA-3C72FB957F94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22B14-7D68-4EEB-9123-B7B1993744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6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75E0B-8118-4AC6-AF4E-9CE410F5BAE4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73A7B-0DA5-48A1-99E9-9A12B8507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29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B8E0D-4E79-4B1B-9CDF-57093279BBB1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865C8-FDE1-45DB-9E2C-76763CE0D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39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2D4D8-A079-4478-B1A5-405E43DEF491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B17EB352-6DF7-4095-AF6F-5B2891331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5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BA125-789B-4CD1-8BE7-3AFDCC654DD4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D39BA-9009-4FFD-86B0-3E850DC3D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90C35-B3F8-4BBA-A144-7FD367958E8F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5089F-26AE-4A38-A70B-7147378E43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64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EB89C-FC2C-419E-8411-15A9D3E07392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9518D-761D-4441-849E-34862B6C42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B002-1C2C-4E7F-AB0C-5D238080B2C8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79F60-1ECD-4C94-9BEB-BB551BB55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06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083E1-99E9-4023-9D70-6F5F1ECA3CDF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2C5C6-18C3-4183-AB00-60C8655310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2E200-FB98-4601-9362-B1A23AFE5B51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46139-8018-4D8B-A4BB-69322D1CC6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55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A5FE0C1-4ACA-4110-9C35-70E5D606D493}" type="datetimeFigureOut">
              <a:rPr lang="en-US"/>
              <a:pPr>
                <a:defRPr/>
              </a:pPr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F0EF92B8-DC89-4B65-8B6F-F359F815FD8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7" r:id="rId2"/>
    <p:sldLayoutId id="2147483752" r:id="rId3"/>
    <p:sldLayoutId id="2147483748" r:id="rId4"/>
    <p:sldLayoutId id="2147483749" r:id="rId5"/>
    <p:sldLayoutId id="2147483753" r:id="rId6"/>
    <p:sldLayoutId id="2147483754" r:id="rId7"/>
    <p:sldLayoutId id="2147483755" r:id="rId8"/>
    <p:sldLayoutId id="2147483756" r:id="rId9"/>
    <p:sldLayoutId id="2147483750" r:id="rId10"/>
    <p:sldLayoutId id="21474837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A94543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Session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OSI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 Functions for the Session Layer Protocols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447800"/>
            <a:ext cx="9144000" cy="5029200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Ending a session</a:t>
            </a:r>
          </a:p>
          <a:p>
            <a:pPr lvl="1" eaLnBrk="1" hangingPunct="1"/>
            <a:r>
              <a:rPr lang="en-US" altLang="en-US" sz="2000" b="1" u="sng" smtClean="0"/>
              <a:t>THREE-WAY-HANDSHAKE</a:t>
            </a:r>
            <a:r>
              <a:rPr lang="en-US" altLang="en-US" sz="2000" smtClean="0"/>
              <a:t>: </a:t>
            </a:r>
            <a:r>
              <a:rPr lang="en-US" altLang="en-US" sz="2400" smtClean="0"/>
              <a:t>a method widely used to establish and end connection</a:t>
            </a:r>
          </a:p>
          <a:p>
            <a:pPr lvl="2" eaLnBrk="1" hangingPunct="1"/>
            <a:r>
              <a:rPr lang="en-US" altLang="en-US" sz="2400" smtClean="0"/>
              <a:t>Sender sends FIN message to close a session to the receiver</a:t>
            </a:r>
          </a:p>
          <a:p>
            <a:pPr lvl="2" eaLnBrk="1" hangingPunct="1"/>
            <a:r>
              <a:rPr lang="en-US" altLang="en-US" sz="2400" smtClean="0"/>
              <a:t>Receiver replies by sending ACK message to acknowledge the FIN message sent by the sender, and FIN message to close a session to the sender</a:t>
            </a:r>
          </a:p>
          <a:p>
            <a:pPr lvl="2" eaLnBrk="1" hangingPunct="1"/>
            <a:r>
              <a:rPr lang="en-US" altLang="en-US" sz="2400" smtClean="0"/>
              <a:t>Sender replies by sending ACK message to acknowledge the FIN message sent by the 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Session Layer protocols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en-US" smtClean="0"/>
              <a:t>ISO-SP: OSI Session Layer Protocol</a:t>
            </a:r>
          </a:p>
          <a:p>
            <a:pPr eaLnBrk="1" hangingPunct="1"/>
            <a:r>
              <a:rPr lang="en-US" altLang="en-US" smtClean="0"/>
              <a:t>PPTP, Point-to-Point Tunneling Protocol</a:t>
            </a:r>
            <a:endParaRPr lang="it-IT" altLang="en-US" b="1" smtClean="0"/>
          </a:p>
          <a:p>
            <a:pPr eaLnBrk="1" hangingPunct="1"/>
            <a:r>
              <a:rPr lang="en-US" altLang="en-US" smtClean="0"/>
              <a:t>RPC, Remote Procedure Call Protocol</a:t>
            </a:r>
            <a:endParaRPr lang="it-IT" altLang="en-US" b="1" smtClean="0"/>
          </a:p>
          <a:p>
            <a:pPr eaLnBrk="1" hangingPunct="1"/>
            <a:r>
              <a:rPr lang="en-US" altLang="en-US" smtClean="0"/>
              <a:t>RTCP, Real-time Transport Control Protocol</a:t>
            </a:r>
            <a:endParaRPr lang="it-IT" altLang="en-US" b="1" smtClean="0"/>
          </a:p>
          <a:p>
            <a:pPr eaLnBrk="1" hangingPunct="1"/>
            <a:endParaRPr lang="it-IT" altLang="en-US" b="1" smtClean="0"/>
          </a:p>
          <a:p>
            <a:pPr eaLnBrk="1" hangingPunct="1"/>
            <a:endParaRPr lang="it-IT" altLang="en-US" b="1" smtClean="0"/>
          </a:p>
          <a:p>
            <a:pPr eaLnBrk="1" hangingPunct="1"/>
            <a:r>
              <a:rPr lang="en-US" altLang="en-US" b="1" smtClean="0"/>
              <a:t>SQL</a:t>
            </a:r>
            <a:r>
              <a:rPr lang="en-US" altLang="en-US" smtClean="0"/>
              <a:t> is a Session layer application that manages multiple queries to the SQL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152400" y="3810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819400" y="4572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latin typeface="Calibri" panose="020F0502020204030204" pitchFamily="34" charset="0"/>
              </a:rPr>
              <a:t>Session layer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556625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304800" y="12192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Sender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7391400" y="10668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9"/>
          <p:cNvSpPr>
            <a:spLocks noChangeShapeType="1"/>
          </p:cNvSpPr>
          <p:nvPr/>
        </p:nvSpPr>
        <p:spPr bwMode="auto">
          <a:xfrm>
            <a:off x="457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495300" y="3063875"/>
            <a:ext cx="8077200" cy="82232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Calibri" panose="020F0502020204030204" pitchFamily="34" charset="0"/>
              </a:rPr>
              <a:t>The session layer is responsible for dialog </a:t>
            </a:r>
            <a:br>
              <a:rPr lang="en-US" altLang="en-US" sz="2400">
                <a:latin typeface="Calibri" panose="020F0502020204030204" pitchFamily="34" charset="0"/>
              </a:rPr>
            </a:br>
            <a:r>
              <a:rPr lang="en-US" altLang="en-US" sz="2400">
                <a:latin typeface="Calibri" panose="020F0502020204030204" pitchFamily="34" charset="0"/>
              </a:rPr>
              <a:t>control and synchronization.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1143000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LAYER 5: SESSION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session layer defines how to start, control and end conversations (called sessions) between applications.</a:t>
            </a:r>
          </a:p>
          <a:p>
            <a:pPr eaLnBrk="1" hangingPunct="1"/>
            <a:r>
              <a:rPr lang="en-US" altLang="en-US" sz="2400" smtClean="0"/>
              <a:t>This includes the control and management of multiple bi-directional messages using dialogue control.</a:t>
            </a:r>
          </a:p>
          <a:p>
            <a:pPr eaLnBrk="1" hangingPunct="1"/>
            <a:r>
              <a:rPr lang="en-US" altLang="en-US" sz="2400" smtClean="0"/>
              <a:t>It also synchronizes dialogue between two hosts' presentation layers and manages their data exchange.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smtClean="0"/>
              <a:t>The session layer offers provisions for efficient data transfer.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 Functions for the Session Layer Protocols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24000"/>
            <a:ext cx="9144000" cy="5029200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Creating a connection</a:t>
            </a:r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– session/communication session between an APPLICATION in one computer and another APPLICATION in another computer</a:t>
            </a:r>
          </a:p>
          <a:p>
            <a:pPr lvl="1" eaLnBrk="1" hangingPunct="1"/>
            <a:r>
              <a:rPr lang="en-US" altLang="en-US" sz="2000" b="1" u="sng" smtClean="0">
                <a:solidFill>
                  <a:srgbClr val="FF0000"/>
                </a:solidFill>
              </a:rPr>
              <a:t>THREE-WAY-HANDSHAKE</a:t>
            </a:r>
            <a:r>
              <a:rPr lang="en-US" altLang="en-US" sz="2000" smtClean="0">
                <a:solidFill>
                  <a:srgbClr val="FF0000"/>
                </a:solidFill>
              </a:rPr>
              <a:t>:</a:t>
            </a:r>
            <a:r>
              <a:rPr lang="en-US" altLang="en-US" sz="2000" smtClean="0"/>
              <a:t> </a:t>
            </a:r>
            <a:r>
              <a:rPr lang="en-US" altLang="en-US" sz="2400" smtClean="0"/>
              <a:t>a method widely used to establish and end connection</a:t>
            </a:r>
          </a:p>
          <a:p>
            <a:pPr lvl="2" eaLnBrk="1" hangingPunct="1"/>
            <a:r>
              <a:rPr lang="en-US" altLang="en-US" sz="2400" smtClean="0"/>
              <a:t>Sender sends SYN message to request a session to the receiver</a:t>
            </a:r>
          </a:p>
          <a:p>
            <a:pPr lvl="2" eaLnBrk="1" hangingPunct="1"/>
            <a:r>
              <a:rPr lang="en-US" altLang="en-US" sz="2400" smtClean="0"/>
              <a:t>Receiver replies by sending ACK message to acknowledge the SYN message sent by the sender, and SYN message to request a session to the sender</a:t>
            </a:r>
          </a:p>
          <a:p>
            <a:pPr lvl="2" eaLnBrk="1" hangingPunct="1"/>
            <a:r>
              <a:rPr lang="en-US" altLang="en-US" sz="2400" smtClean="0"/>
              <a:t>Sender replies by sending ACK message to acknowledge the SYN message sent by the 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 Functions for the Session Layer Protocols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2850"/>
            <a:ext cx="51816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 Functions for the Session Layer Protocols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066800"/>
            <a:ext cx="9144000" cy="5334000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Managing multiple sessions</a:t>
            </a:r>
          </a:p>
          <a:p>
            <a:pPr lvl="1" eaLnBrk="1" hangingPunct="1"/>
            <a:r>
              <a:rPr lang="en-US" altLang="en-US" sz="2400" smtClean="0"/>
              <a:t>A computer can establish multiple sessions with several other computers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e.g., </a:t>
            </a:r>
            <a:r>
              <a:rPr lang="en-US" altLang="en-US" smtClean="0"/>
              <a:t>session 1: exchanging information over the World Wide Web with www.yahoo.com</a:t>
            </a:r>
          </a:p>
          <a:p>
            <a:pPr lvl="2" eaLnBrk="1" hangingPunct="1"/>
            <a:r>
              <a:rPr lang="en-US" altLang="en-US" smtClean="0"/>
              <a:t>session 2: exchanging information over the World Wide Web with www.google.com</a:t>
            </a:r>
          </a:p>
          <a:p>
            <a:pPr lvl="2" eaLnBrk="1" hangingPunct="1"/>
            <a:r>
              <a:rPr lang="en-US" altLang="en-US" smtClean="0"/>
              <a:t>session 3: exchanging information over the World Wide Web with www.espn.com</a:t>
            </a:r>
          </a:p>
          <a:p>
            <a:pPr lvl="1" eaLnBrk="1" hangingPunct="1"/>
            <a:r>
              <a:rPr lang="en-US" altLang="en-US" sz="2400" smtClean="0"/>
              <a:t>Two computers can also establish multiple sessions,  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e.g.</a:t>
            </a:r>
            <a:r>
              <a:rPr lang="en-US" altLang="en-US" smtClean="0"/>
              <a:t>, function 1: exchanging information over the World Wide Web; </a:t>
            </a:r>
          </a:p>
          <a:p>
            <a:pPr lvl="2" eaLnBrk="1" hangingPunct="1"/>
            <a:r>
              <a:rPr lang="en-US" altLang="en-US" smtClean="0"/>
              <a:t>function 2: exchanging information over the FTP; </a:t>
            </a:r>
          </a:p>
          <a:p>
            <a:pPr lvl="2" eaLnBrk="1" hangingPunct="1"/>
            <a:r>
              <a:rPr lang="en-US" altLang="en-US" smtClean="0"/>
              <a:t>function 3: exchanging information over the email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 sz="2400" smtClean="0"/>
              <a:t>A computer can establish multiple sessions with several other computers</a:t>
            </a:r>
            <a:endParaRPr lang="en-US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computers can establish multiple sessions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752599"/>
          <a:ext cx="8229600" cy="419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412" name="Picture 4" descr="DellComputer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2279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img_114632_aol-logo-large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438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429000" y="2209800"/>
            <a:ext cx="2286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mail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29000" y="3048000"/>
            <a:ext cx="2286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music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429000" y="3886200"/>
            <a:ext cx="22860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news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209</TotalTime>
  <Words>416</Words>
  <Application>Microsoft Office PowerPoint</Application>
  <PresentationFormat>On-screen Show (4:3)</PresentationFormat>
  <Paragraphs>61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Session Layer</vt:lpstr>
      <vt:lpstr>PowerPoint Presentation</vt:lpstr>
      <vt:lpstr>PowerPoint Presentation</vt:lpstr>
      <vt:lpstr>LAYER 5: SESSION</vt:lpstr>
      <vt:lpstr>Basic Functions for the Session Layer Protocols</vt:lpstr>
      <vt:lpstr>Basic Functions for the Session Layer Protocols</vt:lpstr>
      <vt:lpstr>Basic Functions for the Session Layer Protocols</vt:lpstr>
      <vt:lpstr>A computer can establish multiple sessions with several other computers</vt:lpstr>
      <vt:lpstr>Two computers can establish multiple sessions</vt:lpstr>
      <vt:lpstr>Basic Functions for the Session Layer Protocols</vt:lpstr>
      <vt:lpstr>Session Layer protocols</vt:lpstr>
    </vt:vector>
  </TitlesOfParts>
  <Company>NYCDOE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NYCDOE</dc:creator>
  <cp:lastModifiedBy>Hdlab User</cp:lastModifiedBy>
  <cp:revision>24</cp:revision>
  <dcterms:created xsi:type="dcterms:W3CDTF">2010-03-08T20:25:07Z</dcterms:created>
  <dcterms:modified xsi:type="dcterms:W3CDTF">2015-08-11T20:23:36Z</dcterms:modified>
</cp:coreProperties>
</file>