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008040"/>
    <a:srgbClr val="FFFFFF"/>
    <a:srgbClr val="0050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954" y="-78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7F1-1C6B-4E5F-8C4F-9051E2917182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5048-C1D3-4DB1-A4E8-EF135DEDF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768" y="0"/>
            <a:ext cx="36582768" cy="27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57200" y="3048000"/>
            <a:ext cx="11506200" cy="23926800"/>
          </a:xfrm>
          <a:prstGeom prst="rect">
            <a:avLst/>
          </a:prstGeom>
          <a:solidFill>
            <a:srgbClr val="E4E4E4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459200" y="609600"/>
            <a:ext cx="2193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Title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352800"/>
            <a:ext cx="356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40"/>
                </a:solidFill>
              </a:rPr>
              <a:t>Title Text</a:t>
            </a:r>
            <a:endParaRPr lang="en-US" dirty="0">
              <a:solidFill>
                <a:srgbClr val="00804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4648200"/>
            <a:ext cx="234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40"/>
                </a:solidFill>
              </a:rPr>
              <a:t>Body text</a:t>
            </a:r>
            <a:endParaRPr lang="en-US" sz="4400" dirty="0">
              <a:solidFill>
                <a:srgbClr val="00804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73000" y="3048000"/>
            <a:ext cx="11506200" cy="23926800"/>
          </a:xfrm>
          <a:prstGeom prst="rect">
            <a:avLst/>
          </a:prstGeom>
          <a:solidFill>
            <a:srgbClr val="E4E4E4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12600" y="3048000"/>
            <a:ext cx="11506200" cy="23926800"/>
          </a:xfrm>
          <a:prstGeom prst="rect">
            <a:avLst/>
          </a:prstGeom>
          <a:solidFill>
            <a:srgbClr val="E4E4E4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Arthur</dc:creator>
  <cp:lastModifiedBy>Arthur</cp:lastModifiedBy>
  <cp:revision>15</cp:revision>
  <dcterms:created xsi:type="dcterms:W3CDTF">2010-03-17T17:18:42Z</dcterms:created>
  <dcterms:modified xsi:type="dcterms:W3CDTF">2010-03-18T04:56:36Z</dcterms:modified>
</cp:coreProperties>
</file>