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DA6D3-8F9A-4F83-84F0-6086BF35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3A5F0-2B76-4405-AE07-ECD06646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C824E-0505-47FC-9F31-E26418F3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E52C9-CA55-4C12-BAC3-566212D9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6F43D-268E-4FAB-92C1-309E03CA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03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8EAF7-A6E5-46EE-9848-26C8329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298860-AF72-4ACD-A0D9-4B77223A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71BA9-7087-4486-905F-6D8DC5DC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BB246-1167-4669-9A57-A8348165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AD226-E7A5-47D9-ABC1-EAA737DA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FE7474-F894-4869-A450-208AD22A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E7015A-C996-4457-BA16-2B0A29D6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7D0DB-BCD5-4FB1-809B-B0771E09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5269E-E81E-429A-AABC-800BC78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2900B-9927-4FA6-88C7-E4DF46B6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C29B-094A-4F22-A751-380CFFE9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57E98-AE7E-4105-9041-F25CE014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79726-DD7E-416F-A81A-F5A26FAC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A9789-3D80-4CDA-A6E5-ED2DF4AC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8ACA-2F9D-4846-924F-B4158DCC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232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23394-2DD9-4CB9-9BDD-B210DB45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E6148-7C95-4427-941E-3AE4935E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699C6-C45B-445F-924B-A5E0C75E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04B3B-22FC-4757-A9FF-6E21DEB6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80AE1-CB84-43D5-9D25-0117EEE8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9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40B2F-9E99-4E94-ABC8-5FB7FCF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D09A3-F852-40D4-8566-F954E3712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A2F8F-F680-4ED5-97CE-DE17D559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F2859-F8EA-462E-80ED-AA270A02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B43BF-B2FC-458E-80BE-5B5123BF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E9CFB-0F52-4377-A3CA-4F0F336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80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B7CDC-22F7-49D7-A9B6-38F08CA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C088B-68FD-4CC7-A5B2-1BF49BC1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ABBB3E-0CCB-407A-9EF2-8A03C143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C1D2C5-C690-403D-8EFD-E96BF55B9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2E7D2C-9B36-4A2B-A96A-5FEBEDF6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8A122E-56C2-4880-AC40-6AAAC715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7044D9-292B-42D2-B9FA-E7D8DE6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F33E4-4123-4FC2-BA93-F906EA55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7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38A0B-A691-4FF1-8336-0922A903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C75B8F-E423-4C8B-82C3-A7B85156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8651D3-955D-4F86-BC1B-704BC1A2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EE874-91C1-40BC-8536-841BCDE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8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E2CCEB-36C4-41F7-A1D7-26F9E49C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5050E8-0599-4559-94ED-51EC0AC6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1E1083-D717-4F79-8F0D-0B02911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8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C7EA9-567D-4E13-BE14-A6C89D1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2F44D-6C0E-46FA-8894-8DF4373F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EA12C-5059-4C10-B2E3-59D4CDE6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C93979-93C1-475C-ACA3-091312FC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E406B-AD00-4213-AC21-FF7B20D6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8487B-2767-469D-AA66-545689BA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0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D190-87A8-428D-B8F4-B9BC9537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5261D6-3EA6-4EF9-B5FC-117FB9E5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CAAAB6-6D95-41E9-A0AF-1CAAA5FB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D2202-4925-438E-B3C9-0725D41C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48A5A-98FA-4B95-BD64-2A7F70A2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C1676C-5047-4FE5-8EA7-A67CF598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8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971F51-50B4-4CBD-A7C4-287BD312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7423E-1D17-4F21-AA61-5FFE600D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350A2-A77F-40CD-998F-17CE45013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8E68-06AE-43E1-B975-7C4D3CA9F553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D4CDA-3D5F-4F49-9B6B-3525E5809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1DE5-E74D-4B18-B7E9-B58DF402F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10DB-A010-432C-AB93-DCF84C2049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13524E-3743-4705-AA70-26C248B4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999786"/>
            <a:ext cx="1023127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3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763438-45B2-4127-97B6-11E90908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4" y="134678"/>
            <a:ext cx="10221751" cy="517279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E39526-9D82-4859-8BEF-D258A59B6C31}"/>
              </a:ext>
            </a:extLst>
          </p:cNvPr>
          <p:cNvSpPr txBox="1"/>
          <p:nvPr/>
        </p:nvSpPr>
        <p:spPr>
          <a:xfrm>
            <a:off x="527924" y="5352343"/>
            <a:ext cx="950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Universal Variable: </a:t>
            </a:r>
            <a:r>
              <a:rPr lang="es-CO" dirty="0" err="1"/>
              <a:t>number</a:t>
            </a:r>
            <a:r>
              <a:rPr lang="es-CO" dirty="0"/>
              <a:t>, </a:t>
            </a:r>
            <a:r>
              <a:rPr lang="es-CO" dirty="0" err="1"/>
              <a:t>string</a:t>
            </a:r>
            <a:r>
              <a:rPr lang="es-CO" dirty="0"/>
              <a:t>, </a:t>
            </a:r>
            <a:r>
              <a:rPr lang="es-CO" dirty="0" err="1"/>
              <a:t>boolean</a:t>
            </a:r>
            <a:r>
              <a:rPr lang="es-CO" dirty="0"/>
              <a:t>, date, array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number</a:t>
            </a:r>
            <a:r>
              <a:rPr lang="es-CO" dirty="0"/>
              <a:t>, array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string</a:t>
            </a:r>
            <a:r>
              <a:rPr lang="es-CO" dirty="0"/>
              <a:t>, array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booleams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06DFEE-A10C-4C75-9805-9F7E8A69CBAC}"/>
              </a:ext>
            </a:extLst>
          </p:cNvPr>
          <p:cNvSpPr txBox="1"/>
          <p:nvPr/>
        </p:nvSpPr>
        <p:spPr>
          <a:xfrm>
            <a:off x="527924" y="5917698"/>
            <a:ext cx="482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Otras variables soportan variables del navegador. </a:t>
            </a:r>
          </a:p>
        </p:txBody>
      </p:sp>
    </p:spTree>
    <p:extLst>
      <p:ext uri="{BB962C8B-B14F-4D97-AF65-F5344CB8AC3E}">
        <p14:creationId xmlns:p14="http://schemas.microsoft.com/office/powerpoint/2010/main" val="226881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EB171E-66F0-416E-AB5F-D2FA06EF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028365"/>
            <a:ext cx="1100291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0CB56B-248B-422B-8598-F7CBA3A4FC38}"/>
              </a:ext>
            </a:extLst>
          </p:cNvPr>
          <p:cNvSpPr txBox="1"/>
          <p:nvPr/>
        </p:nvSpPr>
        <p:spPr>
          <a:xfrm>
            <a:off x="353962" y="427704"/>
            <a:ext cx="4008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Network</a:t>
            </a:r>
          </a:p>
          <a:p>
            <a:endParaRPr lang="es-CO" dirty="0"/>
          </a:p>
          <a:p>
            <a:r>
              <a:rPr lang="es-CO" dirty="0"/>
              <a:t>Filtrar: </a:t>
            </a:r>
            <a:r>
              <a:rPr lang="es-CO" dirty="0" err="1"/>
              <a:t>tealium</a:t>
            </a:r>
            <a:r>
              <a:rPr lang="es-CO" dirty="0"/>
              <a:t> </a:t>
            </a:r>
          </a:p>
          <a:p>
            <a:r>
              <a:rPr lang="es-CO" dirty="0"/>
              <a:t>1.gif: ver las </a:t>
            </a:r>
            <a:r>
              <a:rPr lang="es-CO" dirty="0" err="1"/>
              <a:t>perticiones</a:t>
            </a:r>
            <a:r>
              <a:rPr lang="es-CO" dirty="0"/>
              <a:t> a </a:t>
            </a:r>
            <a:r>
              <a:rPr lang="es-CO" dirty="0" err="1"/>
              <a:t>tealium</a:t>
            </a:r>
            <a:r>
              <a:rPr lang="es-CO" dirty="0"/>
              <a:t> </a:t>
            </a:r>
            <a:r>
              <a:rPr lang="es-CO" dirty="0" err="1"/>
              <a:t>collect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59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F7C9A7-8DD5-4184-954F-97164329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694943"/>
            <a:ext cx="950727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918EAB-60BD-43BF-9DD3-D91048CA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3" y="154649"/>
            <a:ext cx="8910300" cy="43748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85946F-20FB-4CE1-BDD2-815EE8B9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1" y="4529526"/>
            <a:ext cx="6904520" cy="22259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5BB36A9-56F3-4871-B91F-BEC1D198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264" y="968501"/>
            <a:ext cx="453453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6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1CF6E1-B7FA-4CEE-883E-CBF5070B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195075"/>
            <a:ext cx="989785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0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E3456F-99A3-4D91-BBFE-7CCBB4F8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237944"/>
            <a:ext cx="925959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41E2CA0-93A4-47C0-AEEF-5A5921AA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709233"/>
            <a:ext cx="969780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057CD4-247B-4FFD-8173-AF9663FC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599680"/>
            <a:ext cx="1016459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AF52FDF-E37D-47C4-A248-1BA17A390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07B1CC-50E7-4E23-ABB2-9B07335E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690180"/>
            <a:ext cx="1074570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9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97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38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31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C3C7D8-E2A0-40B2-A850-A31F6286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50" y="1416333"/>
            <a:ext cx="2000529" cy="17052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4C0126-BD92-4B27-BA7E-E07E34C0DFCA}"/>
              </a:ext>
            </a:extLst>
          </p:cNvPr>
          <p:cNvSpPr txBox="1"/>
          <p:nvPr/>
        </p:nvSpPr>
        <p:spPr>
          <a:xfrm>
            <a:off x="3192268" y="1607219"/>
            <a:ext cx="89239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Live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Events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: Eventos en tiempo real</a:t>
            </a:r>
          </a:p>
          <a:p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Event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Specs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: Especificación de los eventos (similar load rules IQ)</a:t>
            </a:r>
          </a:p>
          <a:p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Event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Attributes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: Atributos disponibles para la instancia </a:t>
            </a:r>
          </a:p>
          <a:p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(similar data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IQ) maneja otro tipo de variables.</a:t>
            </a:r>
          </a:p>
          <a:p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Event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Connectors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: API del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vendor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que se consume para enviar data</a:t>
            </a:r>
          </a:p>
        </p:txBody>
      </p:sp>
    </p:spTree>
    <p:extLst>
      <p:ext uri="{BB962C8B-B14F-4D97-AF65-F5344CB8AC3E}">
        <p14:creationId xmlns:p14="http://schemas.microsoft.com/office/powerpoint/2010/main" val="23036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0A3478-9E0A-4309-B464-2943D04F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590154"/>
            <a:ext cx="1069806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0E0109-4E17-4901-AB43-E3F24796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77" y="551553"/>
            <a:ext cx="4418390" cy="25283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E10F2C-6C8B-4B28-8589-37CBBDD5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12" y="387904"/>
            <a:ext cx="2482548" cy="3670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14B7CC-BB04-4AC4-8E42-2FDE2674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0" y="3842392"/>
            <a:ext cx="4815845" cy="26465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D69F50-258F-4658-BD9A-DD6E40C2E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379" y="3319976"/>
            <a:ext cx="2587246" cy="28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C55CCD5-F2A8-4BCF-BD09-DEA66579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78" y="395785"/>
            <a:ext cx="9859751" cy="44869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A2C497-5762-4257-B0F1-4A9C0EABFF98}"/>
              </a:ext>
            </a:extLst>
          </p:cNvPr>
          <p:cNvSpPr txBox="1"/>
          <p:nvPr/>
        </p:nvSpPr>
        <p:spPr>
          <a:xfrm>
            <a:off x="6199113" y="2400532"/>
            <a:ext cx="4671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</a:t>
            </a:r>
            <a:r>
              <a:rPr lang="es-CO" dirty="0" err="1">
                <a:solidFill>
                  <a:schemeClr val="bg1"/>
                </a:solidFill>
              </a:rPr>
              <a:t>tealium_datasource</a:t>
            </a:r>
            <a:r>
              <a:rPr lang="es-CO" dirty="0">
                <a:solidFill>
                  <a:schemeClr val="bg1"/>
                </a:solidFill>
              </a:rPr>
              <a:t> parece que no es obligatoria marca la fuente como </a:t>
            </a:r>
            <a:r>
              <a:rPr lang="es-CO" dirty="0" err="1">
                <a:solidFill>
                  <a:schemeClr val="bg1"/>
                </a:solidFill>
              </a:rPr>
              <a:t>unkow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*</a:t>
            </a:r>
            <a:r>
              <a:rPr lang="es-CO" dirty="0" err="1">
                <a:solidFill>
                  <a:schemeClr val="bg1"/>
                </a:solidFill>
              </a:rPr>
              <a:t>Unkow</a:t>
            </a:r>
            <a:r>
              <a:rPr lang="es-CO" dirty="0">
                <a:solidFill>
                  <a:schemeClr val="bg1"/>
                </a:solidFill>
              </a:rPr>
              <a:t> significa que no lo va enviar al conector solo </a:t>
            </a:r>
            <a:r>
              <a:rPr lang="es-CO" dirty="0" err="1">
                <a:solidFill>
                  <a:schemeClr val="bg1"/>
                </a:solidFill>
              </a:rPr>
              <a:t>envia</a:t>
            </a:r>
            <a:r>
              <a:rPr lang="es-CO" dirty="0">
                <a:solidFill>
                  <a:schemeClr val="bg1"/>
                </a:solidFill>
              </a:rPr>
              <a:t> los que estén especificados</a:t>
            </a:r>
          </a:p>
          <a:p>
            <a:r>
              <a:rPr lang="es-CO" dirty="0" err="1">
                <a:solidFill>
                  <a:schemeClr val="bg1"/>
                </a:solidFill>
              </a:rPr>
              <a:t>Query</a:t>
            </a:r>
            <a:r>
              <a:rPr lang="es-CO" dirty="0">
                <a:solidFill>
                  <a:schemeClr val="bg1"/>
                </a:solidFill>
              </a:rPr>
              <a:t> parámetros lo toma como la capa de datos (UDO)</a:t>
            </a:r>
          </a:p>
          <a:p>
            <a:r>
              <a:rPr lang="es-CO" dirty="0" err="1">
                <a:solidFill>
                  <a:schemeClr val="bg1"/>
                </a:solidFill>
              </a:rPr>
              <a:t>Tealium_trace_id</a:t>
            </a:r>
            <a:r>
              <a:rPr lang="es-CO" dirty="0">
                <a:solidFill>
                  <a:schemeClr val="bg1"/>
                </a:solidFill>
              </a:rPr>
              <a:t>: </a:t>
            </a:r>
            <a:r>
              <a:rPr lang="es-CO" dirty="0" err="1">
                <a:solidFill>
                  <a:schemeClr val="bg1"/>
                </a:solidFill>
              </a:rPr>
              <a:t>trace_code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8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EDE76C-8304-4059-A6E2-C56C4774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04" y="109146"/>
            <a:ext cx="8707065" cy="56110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3F89AE-1687-4A96-BC42-299B281E6FA1}"/>
              </a:ext>
            </a:extLst>
          </p:cNvPr>
          <p:cNvSpPr txBox="1"/>
          <p:nvPr/>
        </p:nvSpPr>
        <p:spPr>
          <a:xfrm>
            <a:off x="1128104" y="5720154"/>
            <a:ext cx="84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Cuando se tiene un conecto, aparece el evento el disparador asociado a un </a:t>
            </a:r>
            <a:r>
              <a:rPr lang="es-CO" dirty="0" err="1"/>
              <a:t>Action</a:t>
            </a:r>
            <a:r>
              <a:rPr lang="es-CO" dirty="0"/>
              <a:t> donde viene toda la data relacionada al evento. </a:t>
            </a:r>
          </a:p>
          <a:p>
            <a:r>
              <a:rPr lang="en-US" b="0" i="0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Event received, Feeds matched, Actions triggered, Actions processed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8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03534D-1E19-4AC9-9125-DB43F0A1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66"/>
            <a:ext cx="12192000" cy="42895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B31119-F969-439B-A340-915E20F594AC}"/>
              </a:ext>
            </a:extLst>
          </p:cNvPr>
          <p:cNvSpPr txBox="1"/>
          <p:nvPr/>
        </p:nvSpPr>
        <p:spPr>
          <a:xfrm>
            <a:off x="2674962" y="1787857"/>
            <a:ext cx="841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Similar a la opción trace se puede introducir el id para hacer seguimiento de los eventos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2F9EAE-9BD3-4356-B534-193A01AF5354}"/>
              </a:ext>
            </a:extLst>
          </p:cNvPr>
          <p:cNvSpPr txBox="1"/>
          <p:nvPr/>
        </p:nvSpPr>
        <p:spPr>
          <a:xfrm>
            <a:off x="7450446" y="5387315"/>
            <a:ext cx="474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 puede ve eventos que están llegando en </a:t>
            </a:r>
            <a:r>
              <a:rPr lang="es-CO" dirty="0" err="1"/>
              <a:t>linea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24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1A7B11-8745-4759-8D71-C350CFE3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750627"/>
            <a:ext cx="10746287" cy="39501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B2BD4B-30BA-48E9-8D9D-A979F87C4209}"/>
              </a:ext>
            </a:extLst>
          </p:cNvPr>
          <p:cNvSpPr txBox="1"/>
          <p:nvPr/>
        </p:nvSpPr>
        <p:spPr>
          <a:xfrm>
            <a:off x="669593" y="4331482"/>
            <a:ext cx="8232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 usa como filtro para validar la data que llega, funciona como la capa de datos en IQ</a:t>
            </a:r>
          </a:p>
          <a:p>
            <a:endParaRPr lang="es-CO" dirty="0"/>
          </a:p>
          <a:p>
            <a:r>
              <a:rPr lang="es-CO" dirty="0"/>
              <a:t>** Seguir revisando</a:t>
            </a:r>
          </a:p>
        </p:txBody>
      </p:sp>
    </p:spTree>
    <p:extLst>
      <p:ext uri="{BB962C8B-B14F-4D97-AF65-F5344CB8AC3E}">
        <p14:creationId xmlns:p14="http://schemas.microsoft.com/office/powerpoint/2010/main" val="1992057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228</Words>
  <Application>Microsoft Office PowerPoint</Application>
  <PresentationFormat>Panorámica</PresentationFormat>
  <Paragraphs>22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Arturo Castro Vasquez</dc:creator>
  <cp:lastModifiedBy>Carlos Arturo Castro Vasquez</cp:lastModifiedBy>
  <cp:revision>2</cp:revision>
  <dcterms:created xsi:type="dcterms:W3CDTF">2022-01-04T20:25:01Z</dcterms:created>
  <dcterms:modified xsi:type="dcterms:W3CDTF">2022-02-16T04:23:59Z</dcterms:modified>
</cp:coreProperties>
</file>