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8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BRITISH AIRWAYS CUSTOMER AIRLINE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Prepared by: Arthur Chong</a:t>
            </a:r>
          </a:p>
        </p:txBody>
      </p:sp>
      <p:pic>
        <p:nvPicPr>
          <p:cNvPr id="33" name="Picture 19" descr="Plane in red circle">
            <a:extLst>
              <a:ext uri="{FF2B5EF4-FFF2-40B4-BE49-F238E27FC236}">
                <a16:creationId xmlns:a16="http://schemas.microsoft.com/office/drawing/2014/main" id="{0D91FC3E-9454-2B9F-96EB-F4845EF36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7" r="29476" b="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23" y="656041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39084-996B-7FAB-560D-050B9AB0A806}"/>
              </a:ext>
            </a:extLst>
          </p:cNvPr>
          <p:cNvSpPr txBox="1"/>
          <p:nvPr/>
        </p:nvSpPr>
        <p:spPr>
          <a:xfrm>
            <a:off x="1609853" y="1768116"/>
            <a:ext cx="41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 Topic Reviews by Sentiments</a:t>
            </a:r>
            <a:endParaRPr lang="en-US" dirty="0"/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08187A55-2C4F-FCCF-9A14-BA64FD2B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33031"/>
              </p:ext>
            </p:extLst>
          </p:nvPr>
        </p:nvGraphicFramePr>
        <p:xfrm>
          <a:off x="8271383" y="2137448"/>
          <a:ext cx="2237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17">
                  <a:extLst>
                    <a:ext uri="{9D8B030D-6E8A-4147-A177-3AD203B41FA5}">
                      <a16:colId xmlns:a16="http://schemas.microsoft.com/office/drawing/2014/main" val="3519669012"/>
                    </a:ext>
                  </a:extLst>
                </a:gridCol>
                <a:gridCol w="1118517">
                  <a:extLst>
                    <a:ext uri="{9D8B030D-6E8A-4147-A177-3AD203B41FA5}">
                      <a16:colId xmlns:a16="http://schemas.microsoft.com/office/drawing/2014/main" val="196993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2091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6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6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7349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ABCF95-51E8-FFBE-0ECF-C0F346E92580}"/>
              </a:ext>
            </a:extLst>
          </p:cNvPr>
          <p:cNvSpPr txBox="1"/>
          <p:nvPr/>
        </p:nvSpPr>
        <p:spPr>
          <a:xfrm>
            <a:off x="6981529" y="4309889"/>
            <a:ext cx="15405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00B050"/>
                </a:solidFill>
              </a:rPr>
              <a:t>58%</a:t>
            </a:r>
          </a:p>
          <a:p>
            <a:pPr algn="ctr"/>
            <a:r>
              <a:rPr lang="en-US" sz="2000">
                <a:solidFill>
                  <a:srgbClr val="00B050"/>
                </a:solidFill>
              </a:rPr>
              <a:t>positive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9351F-2174-6031-066D-4BE59C13F0CB}"/>
              </a:ext>
            </a:extLst>
          </p:cNvPr>
          <p:cNvSpPr txBox="1"/>
          <p:nvPr/>
        </p:nvSpPr>
        <p:spPr>
          <a:xfrm>
            <a:off x="8220474" y="4879275"/>
            <a:ext cx="22879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F0000"/>
                </a:solidFill>
              </a:rPr>
              <a:t>40%</a:t>
            </a:r>
            <a:endParaRPr lang="en-US" sz="3200">
              <a:solidFill>
                <a:srgbClr val="FF0000"/>
              </a:solidFill>
            </a:endParaRPr>
          </a:p>
          <a:p>
            <a:pPr algn="ctr"/>
            <a:r>
              <a:rPr lang="en-US" sz="2000">
                <a:solidFill>
                  <a:srgbClr val="FF0000"/>
                </a:solidFill>
              </a:rPr>
              <a:t>negative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10865-C6FD-EB8D-F24C-DEE4ECB7C5F9}"/>
              </a:ext>
            </a:extLst>
          </p:cNvPr>
          <p:cNvSpPr txBox="1"/>
          <p:nvPr/>
        </p:nvSpPr>
        <p:spPr>
          <a:xfrm>
            <a:off x="10109042" y="5448661"/>
            <a:ext cx="15405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>
                    <a:lumMod val="65000"/>
                  </a:schemeClr>
                </a:solidFill>
              </a:rPr>
              <a:t>2%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neutral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E811E-091E-8F3E-C0CA-0F482AB1EB4F}"/>
              </a:ext>
            </a:extLst>
          </p:cNvPr>
          <p:cNvSpPr txBox="1"/>
          <p:nvPr/>
        </p:nvSpPr>
        <p:spPr>
          <a:xfrm>
            <a:off x="7043798" y="1763991"/>
            <a:ext cx="5148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Sentiment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Even though most reviews were positive, there is still a significant number of negative reviews, indicating room for improvement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AC55AB-75D6-2C7C-F58E-A87B2CC15556}"/>
              </a:ext>
            </a:extLst>
          </p:cNvPr>
          <p:cNvSpPr txBox="1"/>
          <p:nvPr/>
        </p:nvSpPr>
        <p:spPr>
          <a:xfrm>
            <a:off x="364438" y="5395401"/>
            <a:ext cx="661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negative reviews were related to flight bookings while most positive reviews were related to in-flight services. Flight booking processes should be revisited to ensure a smooth booking process and reduce flight cancellations. </a:t>
            </a:r>
            <a:endParaRPr lang="en-US" dirty="0"/>
          </a:p>
        </p:txBody>
      </p:sp>
      <p:pic>
        <p:nvPicPr>
          <p:cNvPr id="33" name="Picture 32" descr="A graph with red squares&#10;&#10;Description automatically generated">
            <a:extLst>
              <a:ext uri="{FF2B5EF4-FFF2-40B4-BE49-F238E27FC236}">
                <a16:creationId xmlns:a16="http://schemas.microsoft.com/office/drawing/2014/main" id="{4AFF4A93-5BF6-5DDD-9428-B1AE4DB7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82" y="2266058"/>
            <a:ext cx="3015051" cy="2930270"/>
          </a:xfrm>
          <a:prstGeom prst="rect">
            <a:avLst/>
          </a:prstGeom>
        </p:spPr>
      </p:pic>
      <p:pic>
        <p:nvPicPr>
          <p:cNvPr id="35" name="Picture 34" descr="A graph with green bars&#10;&#10;Description automatically generated">
            <a:extLst>
              <a:ext uri="{FF2B5EF4-FFF2-40B4-BE49-F238E27FC236}">
                <a16:creationId xmlns:a16="http://schemas.microsoft.com/office/drawing/2014/main" id="{53BAC3C6-E5EE-3225-C388-2957E2F39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1615" r="1748"/>
          <a:stretch/>
        </p:blipFill>
        <p:spPr>
          <a:xfrm>
            <a:off x="119163" y="2266058"/>
            <a:ext cx="3015051" cy="29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89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AIRLINE REVIEWS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Arthur Chong Sze Jie</cp:lastModifiedBy>
  <cp:revision>4</cp:revision>
  <dcterms:created xsi:type="dcterms:W3CDTF">2022-12-06T11:13:27Z</dcterms:created>
  <dcterms:modified xsi:type="dcterms:W3CDTF">2023-08-20T15:04:25Z</dcterms:modified>
</cp:coreProperties>
</file>