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125" y="2920878"/>
            <a:ext cx="5853227" cy="2992576"/>
          </a:xfrm>
        </p:spPr>
        <p:txBody>
          <a:bodyPr anchor="t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Predicting Customer bookings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364" y="1017038"/>
            <a:ext cx="5091282" cy="1248274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Prepared by: Arthur Chong</a:t>
            </a:r>
          </a:p>
        </p:txBody>
      </p:sp>
      <p:pic>
        <p:nvPicPr>
          <p:cNvPr id="33" name="Picture 19" descr="Plane in red circle">
            <a:extLst>
              <a:ext uri="{FF2B5EF4-FFF2-40B4-BE49-F238E27FC236}">
                <a16:creationId xmlns:a16="http://schemas.microsoft.com/office/drawing/2014/main" id="{0D91FC3E-9454-2B9F-96EB-F4845EF36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77" r="29476" b="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23" y="656041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87356-B4BB-8948-A9CE-CCC6CEFE73D6}"/>
              </a:ext>
            </a:extLst>
          </p:cNvPr>
          <p:cNvSpPr txBox="1"/>
          <p:nvPr/>
        </p:nvSpPr>
        <p:spPr>
          <a:xfrm>
            <a:off x="269488" y="1947704"/>
            <a:ext cx="388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3 factors that affect customer booking is </a:t>
            </a:r>
          </a:p>
          <a:p>
            <a:pPr marL="342900" indent="-342900">
              <a:buAutoNum type="arabicPeriod"/>
            </a:pPr>
            <a:r>
              <a:rPr lang="en-US" dirty="0"/>
              <a:t>Route</a:t>
            </a:r>
          </a:p>
          <a:p>
            <a:pPr marL="342900" indent="-342900">
              <a:buAutoNum type="arabicPeriod"/>
            </a:pPr>
            <a:r>
              <a:rPr lang="en-US" dirty="0"/>
              <a:t>Booking Origin</a:t>
            </a:r>
          </a:p>
          <a:p>
            <a:pPr marL="342900" indent="-342900">
              <a:buAutoNum type="arabicPeriod"/>
            </a:pPr>
            <a:r>
              <a:rPr lang="en-US" dirty="0"/>
              <a:t>Flight Duration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5520C-9FB7-6A6E-0FD1-CDD4110151F4}"/>
              </a:ext>
            </a:extLst>
          </p:cNvPr>
          <p:cNvSpPr txBox="1"/>
          <p:nvPr/>
        </p:nvSpPr>
        <p:spPr>
          <a:xfrm>
            <a:off x="269488" y="3909246"/>
            <a:ext cx="3880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trained to predict customer booking performed as such: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Accuracy Score : 0.7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AUC Score : 0.7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Improvements to the model can be made by having including more customer demographic features in the dataset</a:t>
            </a:r>
          </a:p>
        </p:txBody>
      </p:sp>
      <p:pic>
        <p:nvPicPr>
          <p:cNvPr id="16" name="Picture 15" descr="A graph with blue bars&#10;&#10;Description automatically generated">
            <a:extLst>
              <a:ext uri="{FF2B5EF4-FFF2-40B4-BE49-F238E27FC236}">
                <a16:creationId xmlns:a16="http://schemas.microsoft.com/office/drawing/2014/main" id="{8C33BDB4-9643-2DDA-97BC-869843573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6"/>
          <a:stretch/>
        </p:blipFill>
        <p:spPr>
          <a:xfrm>
            <a:off x="4825229" y="1947704"/>
            <a:ext cx="7097283" cy="452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58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Customer bookings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Arthur Chong Sze Jie</cp:lastModifiedBy>
  <cp:revision>6</cp:revision>
  <dcterms:created xsi:type="dcterms:W3CDTF">2022-12-06T11:13:27Z</dcterms:created>
  <dcterms:modified xsi:type="dcterms:W3CDTF">2023-08-26T05:17:04Z</dcterms:modified>
</cp:coreProperties>
</file>