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1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3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4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3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8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6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26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93E7-EF29-4717-B69C-EE2FDE71B57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064-9FE4-4BF6-9509-659477E95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28302"/>
              </p:ext>
            </p:extLst>
          </p:nvPr>
        </p:nvGraphicFramePr>
        <p:xfrm>
          <a:off x="1989959" y="1853708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27411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6545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89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6180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Tabela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Relacionamento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3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Tbl_Departamentos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Tbl_Funcionários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Tabela</a:t>
                      </a:r>
                      <a:r>
                        <a:rPr lang="pt-BR" baseline="0" dirty="0"/>
                        <a:t> para cadastros de funções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2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Tbl_Funcionários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Tbl_Chefes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Atuam como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Tabela para cadastros de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funcionarios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Tbl_Chefes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Tabela para cadastro de chefes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2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91149"/>
              </p:ext>
            </p:extLst>
          </p:nvPr>
        </p:nvGraphicFramePr>
        <p:xfrm>
          <a:off x="540328" y="733301"/>
          <a:ext cx="11111344" cy="539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23">
                  <a:extLst>
                    <a:ext uri="{9D8B030D-6E8A-4147-A177-3AD203B41FA5}">
                      <a16:colId xmlns:a16="http://schemas.microsoft.com/office/drawing/2014/main" val="972822162"/>
                    </a:ext>
                  </a:extLst>
                </a:gridCol>
                <a:gridCol w="1544346">
                  <a:extLst>
                    <a:ext uri="{9D8B030D-6E8A-4147-A177-3AD203B41FA5}">
                      <a16:colId xmlns:a16="http://schemas.microsoft.com/office/drawing/2014/main" val="368371376"/>
                    </a:ext>
                  </a:extLst>
                </a:gridCol>
                <a:gridCol w="1587335">
                  <a:extLst>
                    <a:ext uri="{9D8B030D-6E8A-4147-A177-3AD203B41FA5}">
                      <a16:colId xmlns:a16="http://schemas.microsoft.com/office/drawing/2014/main" val="1066707786"/>
                    </a:ext>
                  </a:extLst>
                </a:gridCol>
                <a:gridCol w="1587335">
                  <a:extLst>
                    <a:ext uri="{9D8B030D-6E8A-4147-A177-3AD203B41FA5}">
                      <a16:colId xmlns:a16="http://schemas.microsoft.com/office/drawing/2014/main" val="3201767493"/>
                    </a:ext>
                  </a:extLst>
                </a:gridCol>
                <a:gridCol w="1587335">
                  <a:extLst>
                    <a:ext uri="{9D8B030D-6E8A-4147-A177-3AD203B41FA5}">
                      <a16:colId xmlns:a16="http://schemas.microsoft.com/office/drawing/2014/main" val="4220557009"/>
                    </a:ext>
                  </a:extLst>
                </a:gridCol>
                <a:gridCol w="1587335">
                  <a:extLst>
                    <a:ext uri="{9D8B030D-6E8A-4147-A177-3AD203B41FA5}">
                      <a16:colId xmlns:a16="http://schemas.microsoft.com/office/drawing/2014/main" val="2298487289"/>
                    </a:ext>
                  </a:extLst>
                </a:gridCol>
                <a:gridCol w="1587335">
                  <a:extLst>
                    <a:ext uri="{9D8B030D-6E8A-4147-A177-3AD203B41FA5}">
                      <a16:colId xmlns:a16="http://schemas.microsoft.com/office/drawing/2014/main" val="3675326638"/>
                    </a:ext>
                  </a:extLst>
                </a:gridCol>
              </a:tblGrid>
              <a:tr h="946941">
                <a:tc>
                  <a:txBody>
                    <a:bodyPr/>
                    <a:lstStyle/>
                    <a:p>
                      <a:r>
                        <a:rPr lang="pt-BR" dirty="0"/>
                        <a:t>Tabela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da Coluna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Comprimentro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35907"/>
                  </a:ext>
                </a:extLst>
              </a:tr>
              <a:tr h="2452447">
                <a:tc>
                  <a:txBody>
                    <a:bodyPr/>
                    <a:lstStyle/>
                    <a:p>
                      <a:r>
                        <a:rPr lang="pt-BR" dirty="0" err="1"/>
                        <a:t>Tbl_Departamentos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Id_dpto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PK, </a:t>
                      </a:r>
                      <a:r>
                        <a:rPr lang="pt-BR" dirty="0" err="1"/>
                        <a:t>Not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identificação do departamento, gerado</a:t>
                      </a:r>
                      <a:r>
                        <a:rPr lang="pt-BR" baseline="0" dirty="0"/>
                        <a:t> automaticamente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76865"/>
                  </a:ext>
                </a:extLst>
              </a:tr>
              <a:tr h="9469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Nome_dpto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r>
                        <a:rPr lang="pt-BR" baseline="0" dirty="0"/>
                        <a:t> bytes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r>
                        <a:rPr lang="pt-BR" baseline="0" dirty="0"/>
                        <a:t> do departamento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56420"/>
                  </a:ext>
                </a:extLst>
              </a:tr>
              <a:tr h="10450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Sigla_dpto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Sigla ou</a:t>
                      </a:r>
                      <a:r>
                        <a:rPr lang="pt-BR" baseline="0" dirty="0"/>
                        <a:t> abreviação do departamento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9226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C91CB40-8DE6-474C-7564-86FBDCE9B395}"/>
              </a:ext>
            </a:extLst>
          </p:cNvPr>
          <p:cNvSpPr txBox="1"/>
          <p:nvPr/>
        </p:nvSpPr>
        <p:spPr>
          <a:xfrm>
            <a:off x="3928753" y="6124698"/>
            <a:ext cx="43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Dados em cada Registro: 112 bytes</a:t>
            </a:r>
          </a:p>
        </p:txBody>
      </p:sp>
    </p:spTree>
    <p:extLst>
      <p:ext uri="{BB962C8B-B14F-4D97-AF65-F5344CB8AC3E}">
        <p14:creationId xmlns:p14="http://schemas.microsoft.com/office/powerpoint/2010/main" val="42058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7116"/>
              </p:ext>
            </p:extLst>
          </p:nvPr>
        </p:nvGraphicFramePr>
        <p:xfrm>
          <a:off x="573974" y="618776"/>
          <a:ext cx="11044051" cy="562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56">
                  <a:extLst>
                    <a:ext uri="{9D8B030D-6E8A-4147-A177-3AD203B41FA5}">
                      <a16:colId xmlns:a16="http://schemas.microsoft.com/office/drawing/2014/main" val="344755095"/>
                    </a:ext>
                  </a:extLst>
                </a:gridCol>
                <a:gridCol w="1581756">
                  <a:extLst>
                    <a:ext uri="{9D8B030D-6E8A-4147-A177-3AD203B41FA5}">
                      <a16:colId xmlns:a16="http://schemas.microsoft.com/office/drawing/2014/main" val="2245500655"/>
                    </a:ext>
                  </a:extLst>
                </a:gridCol>
                <a:gridCol w="1581756">
                  <a:extLst>
                    <a:ext uri="{9D8B030D-6E8A-4147-A177-3AD203B41FA5}">
                      <a16:colId xmlns:a16="http://schemas.microsoft.com/office/drawing/2014/main" val="519937819"/>
                    </a:ext>
                  </a:extLst>
                </a:gridCol>
                <a:gridCol w="1581756">
                  <a:extLst>
                    <a:ext uri="{9D8B030D-6E8A-4147-A177-3AD203B41FA5}">
                      <a16:colId xmlns:a16="http://schemas.microsoft.com/office/drawing/2014/main" val="84901220"/>
                    </a:ext>
                  </a:extLst>
                </a:gridCol>
                <a:gridCol w="1581756">
                  <a:extLst>
                    <a:ext uri="{9D8B030D-6E8A-4147-A177-3AD203B41FA5}">
                      <a16:colId xmlns:a16="http://schemas.microsoft.com/office/drawing/2014/main" val="2134532111"/>
                    </a:ext>
                  </a:extLst>
                </a:gridCol>
                <a:gridCol w="1581756">
                  <a:extLst>
                    <a:ext uri="{9D8B030D-6E8A-4147-A177-3AD203B41FA5}">
                      <a16:colId xmlns:a16="http://schemas.microsoft.com/office/drawing/2014/main" val="3330264215"/>
                    </a:ext>
                  </a:extLst>
                </a:gridCol>
                <a:gridCol w="1553515">
                  <a:extLst>
                    <a:ext uri="{9D8B030D-6E8A-4147-A177-3AD203B41FA5}">
                      <a16:colId xmlns:a16="http://schemas.microsoft.com/office/drawing/2014/main" val="2285169804"/>
                    </a:ext>
                  </a:extLst>
                </a:gridCol>
              </a:tblGrid>
              <a:tr h="669101">
                <a:tc>
                  <a:txBody>
                    <a:bodyPr/>
                    <a:lstStyle/>
                    <a:p>
                      <a:r>
                        <a:rPr lang="pt-BR" dirty="0"/>
                        <a:t>Tabela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r>
                        <a:rPr lang="pt-BR" baseline="0" dirty="0"/>
                        <a:t> da coluna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62568"/>
                  </a:ext>
                </a:extLst>
              </a:tr>
              <a:tr h="1271292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Tbl_Funcionarios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Id_Funcionarios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PK,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Not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  <a:r>
                        <a:rPr lang="pt-BR" baseline="0" dirty="0"/>
                        <a:t> de identificação do funcionário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35367"/>
                  </a:ext>
                </a:extLst>
              </a:tr>
              <a:tr h="86983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r>
                        <a:rPr lang="pt-BR" baseline="0" dirty="0"/>
                        <a:t> do funcionário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11955"/>
                  </a:ext>
                </a:extLst>
              </a:tr>
              <a:tr h="86983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Not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null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Sobrenome</a:t>
                      </a:r>
                      <a:r>
                        <a:rPr lang="pt-BR" baseline="0" dirty="0"/>
                        <a:t> do funcionário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4365"/>
                  </a:ext>
                </a:extLst>
              </a:tr>
              <a:tr h="12712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matricula do 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7359"/>
                  </a:ext>
                </a:extLst>
              </a:tr>
              <a:tr h="66910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Permissão</a:t>
                      </a:r>
                      <a:r>
                        <a:rPr lang="pt-BR" baseline="0" dirty="0"/>
                        <a:t> de acesso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32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06B2DF8-38B2-0A76-7728-B0799C2E5FB6}"/>
              </a:ext>
            </a:extLst>
          </p:cNvPr>
          <p:cNvSpPr txBox="1"/>
          <p:nvPr/>
        </p:nvSpPr>
        <p:spPr>
          <a:xfrm>
            <a:off x="3988129" y="6239224"/>
            <a:ext cx="42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Dados em cada Registro: 127 bytes</a:t>
            </a:r>
          </a:p>
        </p:txBody>
      </p:sp>
    </p:spTree>
    <p:extLst>
      <p:ext uri="{BB962C8B-B14F-4D97-AF65-F5344CB8AC3E}">
        <p14:creationId xmlns:p14="http://schemas.microsoft.com/office/powerpoint/2010/main" val="1958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A754561-816D-F287-0465-E15F9F099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59798"/>
              </p:ext>
            </p:extLst>
          </p:nvPr>
        </p:nvGraphicFramePr>
        <p:xfrm>
          <a:off x="1167741" y="2074333"/>
          <a:ext cx="9856518" cy="270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74">
                  <a:extLst>
                    <a:ext uri="{9D8B030D-6E8A-4147-A177-3AD203B41FA5}">
                      <a16:colId xmlns:a16="http://schemas.microsoft.com/office/drawing/2014/main" val="3906036165"/>
                    </a:ext>
                  </a:extLst>
                </a:gridCol>
                <a:gridCol w="1408074">
                  <a:extLst>
                    <a:ext uri="{9D8B030D-6E8A-4147-A177-3AD203B41FA5}">
                      <a16:colId xmlns:a16="http://schemas.microsoft.com/office/drawing/2014/main" val="653716749"/>
                    </a:ext>
                  </a:extLst>
                </a:gridCol>
                <a:gridCol w="1408074">
                  <a:extLst>
                    <a:ext uri="{9D8B030D-6E8A-4147-A177-3AD203B41FA5}">
                      <a16:colId xmlns:a16="http://schemas.microsoft.com/office/drawing/2014/main" val="2956267246"/>
                    </a:ext>
                  </a:extLst>
                </a:gridCol>
                <a:gridCol w="1408074">
                  <a:extLst>
                    <a:ext uri="{9D8B030D-6E8A-4147-A177-3AD203B41FA5}">
                      <a16:colId xmlns:a16="http://schemas.microsoft.com/office/drawing/2014/main" val="2794030072"/>
                    </a:ext>
                  </a:extLst>
                </a:gridCol>
                <a:gridCol w="1408074">
                  <a:extLst>
                    <a:ext uri="{9D8B030D-6E8A-4147-A177-3AD203B41FA5}">
                      <a16:colId xmlns:a16="http://schemas.microsoft.com/office/drawing/2014/main" val="628806896"/>
                    </a:ext>
                  </a:extLst>
                </a:gridCol>
                <a:gridCol w="1408074">
                  <a:extLst>
                    <a:ext uri="{9D8B030D-6E8A-4147-A177-3AD203B41FA5}">
                      <a16:colId xmlns:a16="http://schemas.microsoft.com/office/drawing/2014/main" val="1525257131"/>
                    </a:ext>
                  </a:extLst>
                </a:gridCol>
                <a:gridCol w="1408074">
                  <a:extLst>
                    <a:ext uri="{9D8B030D-6E8A-4147-A177-3AD203B41FA5}">
                      <a16:colId xmlns:a16="http://schemas.microsoft.com/office/drawing/2014/main" val="1077463878"/>
                    </a:ext>
                  </a:extLst>
                </a:gridCol>
              </a:tblGrid>
              <a:tr h="761534">
                <a:tc>
                  <a:txBody>
                    <a:bodyPr/>
                    <a:lstStyle/>
                    <a:p>
                      <a:r>
                        <a:rPr lang="pt-BR" dirty="0"/>
                        <a:t>Tabela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da Coluna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79629"/>
                  </a:ext>
                </a:extLst>
              </a:tr>
              <a:tr h="1947800">
                <a:tc>
                  <a:txBody>
                    <a:bodyPr/>
                    <a:lstStyle/>
                    <a:p>
                      <a:r>
                        <a:rPr lang="pt-BR" dirty="0" err="1"/>
                        <a:t>Tbl_Chefes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Id_chefe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PK,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identificação do chefe, gerado automaticamente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146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7D83D00-9E49-ED12-5242-35D05078DF60}"/>
              </a:ext>
            </a:extLst>
          </p:cNvPr>
          <p:cNvSpPr txBox="1"/>
          <p:nvPr/>
        </p:nvSpPr>
        <p:spPr>
          <a:xfrm>
            <a:off x="3988130" y="4783667"/>
            <a:ext cx="42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Dados em cada Registro: 4 bytes</a:t>
            </a:r>
          </a:p>
        </p:txBody>
      </p:sp>
    </p:spTree>
    <p:extLst>
      <p:ext uri="{BB962C8B-B14F-4D97-AF65-F5344CB8AC3E}">
        <p14:creationId xmlns:p14="http://schemas.microsoft.com/office/powerpoint/2010/main" val="10413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663B59F-9CD7-CE82-031A-520C95779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00967"/>
              </p:ext>
            </p:extLst>
          </p:nvPr>
        </p:nvGraphicFramePr>
        <p:xfrm>
          <a:off x="2032000" y="1917700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8740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2352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8505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57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Relacionamento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Tabela 1 -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Tabela 2 –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“lotam”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 </a:t>
                      </a:r>
                      <a:r>
                        <a:rPr lang="pt-BR" dirty="0" err="1"/>
                        <a:t>tbl_departamentos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tbl_funcionários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Relacionamento que descreve qual funcionário pertence para qual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1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“Atuam como”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tbl_funcionarios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tbl_chefes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Relacionamento que descreve quais funcionários atuam como chefes.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6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67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3A8A940867AA4EB2C0BA27D8BEB82D" ma:contentTypeVersion="10" ma:contentTypeDescription="Crie um novo documento." ma:contentTypeScope="" ma:versionID="887945ec59572fd653e0916dfafbe6bf">
  <xsd:schema xmlns:xsd="http://www.w3.org/2001/XMLSchema" xmlns:xs="http://www.w3.org/2001/XMLSchema" xmlns:p="http://schemas.microsoft.com/office/2006/metadata/properties" xmlns:ns2="f8acfa47-a20d-4f48-91ea-bad98f815c6c" xmlns:ns3="83c2f287-64d5-4ad7-ab7f-9d368e9b840b" targetNamespace="http://schemas.microsoft.com/office/2006/metadata/properties" ma:root="true" ma:fieldsID="35bddfae748cc443283dc7daf96a584c" ns2:_="" ns3:_="">
    <xsd:import namespace="f8acfa47-a20d-4f48-91ea-bad98f815c6c"/>
    <xsd:import namespace="83c2f287-64d5-4ad7-ab7f-9d368e9b840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fa47-a20d-4f48-91ea-bad98f815c6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2f287-64d5-4ad7-ab7f-9d368e9b84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1c5c43-eac0-4a83-bb7b-44aa41e02864}" ma:internalName="TaxCatchAll" ma:showField="CatchAllData" ma:web="83c2f287-64d5-4ad7-ab7f-9d368e9b84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CABD6-0390-40F4-A510-1E061C8E736B}"/>
</file>

<file path=customXml/itemProps2.xml><?xml version="1.0" encoding="utf-8"?>
<ds:datastoreItem xmlns:ds="http://schemas.openxmlformats.org/officeDocument/2006/customXml" ds:itemID="{50413464-C11C-4925-A423-6FB29CDFE0C3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301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IAGO SILVA LIMA BAPTISTA</dc:creator>
  <cp:lastModifiedBy>IAGO SILVA LIMA BAPTISTA</cp:lastModifiedBy>
  <cp:revision>7</cp:revision>
  <dcterms:created xsi:type="dcterms:W3CDTF">2023-07-26T12:06:34Z</dcterms:created>
  <dcterms:modified xsi:type="dcterms:W3CDTF">2023-07-27T20:26:12Z</dcterms:modified>
</cp:coreProperties>
</file>