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9B77-F881-41B9-A031-ABBE137EBF17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FDEF-83E3-4A82-A5FD-EAFA1787F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5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9B77-F881-41B9-A031-ABBE137EBF17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FDEF-83E3-4A82-A5FD-EAFA1787F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18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9B77-F881-41B9-A031-ABBE137EBF17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FDEF-83E3-4A82-A5FD-EAFA1787F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9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9B77-F881-41B9-A031-ABBE137EBF17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FDEF-83E3-4A82-A5FD-EAFA1787F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59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9B77-F881-41B9-A031-ABBE137EBF17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FDEF-83E3-4A82-A5FD-EAFA1787F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36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9B77-F881-41B9-A031-ABBE137EBF17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FDEF-83E3-4A82-A5FD-EAFA1787F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62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9B77-F881-41B9-A031-ABBE137EBF17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FDEF-83E3-4A82-A5FD-EAFA1787F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6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9B77-F881-41B9-A031-ABBE137EBF17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FDEF-83E3-4A82-A5FD-EAFA1787F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94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9B77-F881-41B9-A031-ABBE137EBF17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FDEF-83E3-4A82-A5FD-EAFA1787F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26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9B77-F881-41B9-A031-ABBE137EBF17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FDEF-83E3-4A82-A5FD-EAFA1787F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37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9B77-F881-41B9-A031-ABBE137EBF17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FDEF-83E3-4A82-A5FD-EAFA1787F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44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49B77-F881-41B9-A031-ABBE137EBF17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0FDEF-83E3-4A82-A5FD-EAFA1787F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01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Empresa de Táxi de Jundiaí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441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Arredondado 26"/>
          <p:cNvSpPr/>
          <p:nvPr/>
        </p:nvSpPr>
        <p:spPr>
          <a:xfrm>
            <a:off x="6492269" y="3072571"/>
            <a:ext cx="1756216" cy="20095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9774125" y="3061303"/>
            <a:ext cx="1756216" cy="20095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Arredondado 11"/>
          <p:cNvSpPr/>
          <p:nvPr/>
        </p:nvSpPr>
        <p:spPr>
          <a:xfrm>
            <a:off x="401521" y="3016947"/>
            <a:ext cx="1756216" cy="20095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43905" y="2080998"/>
            <a:ext cx="1471449" cy="6516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155813" y="569397"/>
            <a:ext cx="1596591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155813" y="564197"/>
            <a:ext cx="15965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rgbClr val="000000"/>
                </a:solidFill>
                <a:latin typeface="Calibri Light" panose="020F0302020204030204" pitchFamily="34" charset="0"/>
              </a:rPr>
              <a:t>Entidades</a:t>
            </a:r>
            <a:r>
              <a:rPr lang="pt-BR" sz="3600" dirty="0">
                <a:solidFill>
                  <a:srgbClr val="000000"/>
                </a:solidFill>
                <a:latin typeface="Calibri Light" panose="020F0302020204030204" pitchFamily="34" charset="0"/>
              </a:rPr>
              <a:t>​</a:t>
            </a:r>
            <a:endParaRPr lang="pt-BR" sz="36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685795" y="2156818"/>
            <a:ext cx="1187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Carros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20609" y="3112837"/>
            <a:ext cx="159955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Táxi médio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Táxi grande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Táxi pequeno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Km rodado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Tipo de combustível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Placas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13" name="Retângulo 12"/>
          <p:cNvSpPr/>
          <p:nvPr/>
        </p:nvSpPr>
        <p:spPr>
          <a:xfrm>
            <a:off x="9680027" y="2085703"/>
            <a:ext cx="2007476" cy="6516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9811405" y="2145209"/>
            <a:ext cx="1744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Motoristas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0005847" y="3210623"/>
            <a:ext cx="16816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Nome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Sexo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CPF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CNH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Tempo de trabalho</a:t>
            </a:r>
            <a:endParaRPr lang="pt-BR" sz="1600" dirty="0"/>
          </a:p>
        </p:txBody>
      </p:sp>
      <p:sp>
        <p:nvSpPr>
          <p:cNvPr id="19" name="Retângulo 18"/>
          <p:cNvSpPr/>
          <p:nvPr/>
        </p:nvSpPr>
        <p:spPr>
          <a:xfrm>
            <a:off x="3589279" y="2080998"/>
            <a:ext cx="1471449" cy="6516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6634653" y="2080998"/>
            <a:ext cx="1471449" cy="6516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3660470" y="2145209"/>
            <a:ext cx="1329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Clientes</a:t>
            </a:r>
            <a:endParaRPr lang="pt-BR" dirty="0"/>
          </a:p>
        </p:txBody>
      </p:sp>
      <p:sp>
        <p:nvSpPr>
          <p:cNvPr id="23" name="Retângulo Arredondado 22"/>
          <p:cNvSpPr/>
          <p:nvPr/>
        </p:nvSpPr>
        <p:spPr>
          <a:xfrm>
            <a:off x="3446895" y="3016947"/>
            <a:ext cx="1756216" cy="20095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3682139" y="3086848"/>
            <a:ext cx="15995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Sexo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Forma de pagamento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Partida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Destino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</p:txBody>
      </p:sp>
      <p:sp>
        <p:nvSpPr>
          <p:cNvPr id="26" name="CaixaDeTexto 25"/>
          <p:cNvSpPr txBox="1"/>
          <p:nvPr/>
        </p:nvSpPr>
        <p:spPr>
          <a:xfrm>
            <a:off x="6705844" y="2145208"/>
            <a:ext cx="1329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Custo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6648932" y="3441850"/>
            <a:ext cx="15995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Distância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Horário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Combustível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Trânsito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Desconto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344965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uxograma: Decisão 8"/>
          <p:cNvSpPr/>
          <p:nvPr/>
        </p:nvSpPr>
        <p:spPr>
          <a:xfrm>
            <a:off x="5021317" y="2040055"/>
            <a:ext cx="1949669" cy="76395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671144" y="2096214"/>
            <a:ext cx="1471449" cy="6516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142593" y="504496"/>
            <a:ext cx="5707117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2404896" y="540206"/>
            <a:ext cx="715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Modelo de Entidade e Relacionamento</a:t>
            </a:r>
            <a:endParaRPr lang="pt-BR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811061" y="2160425"/>
            <a:ext cx="1187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Carros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5517930" y="2221978"/>
            <a:ext cx="1187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Pertence</a:t>
            </a:r>
            <a:endParaRPr lang="pt-BR" sz="1400" dirty="0"/>
          </a:p>
        </p:txBody>
      </p:sp>
      <p:cxnSp>
        <p:nvCxnSpPr>
          <p:cNvPr id="13" name="Conector reto 12"/>
          <p:cNvCxnSpPr>
            <a:stCxn id="5" idx="3"/>
            <a:endCxn id="9" idx="1"/>
          </p:cNvCxnSpPr>
          <p:nvPr/>
        </p:nvCxnSpPr>
        <p:spPr>
          <a:xfrm flipV="1">
            <a:off x="3142593" y="2422034"/>
            <a:ext cx="18787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9" idx="3"/>
            <a:endCxn id="6" idx="1"/>
          </p:cNvCxnSpPr>
          <p:nvPr/>
        </p:nvCxnSpPr>
        <p:spPr>
          <a:xfrm>
            <a:off x="6970986" y="2422034"/>
            <a:ext cx="18787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3855650" y="2040055"/>
            <a:ext cx="452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1:n</a:t>
            </a:r>
            <a:endParaRPr lang="pt-BR" sz="1100" dirty="0"/>
          </a:p>
        </p:txBody>
      </p:sp>
      <p:sp>
        <p:nvSpPr>
          <p:cNvPr id="25" name="Retângulo 24"/>
          <p:cNvSpPr/>
          <p:nvPr/>
        </p:nvSpPr>
        <p:spPr>
          <a:xfrm>
            <a:off x="7667333" y="2024666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1</a:t>
            </a:r>
            <a:r>
              <a:rPr lang="pt-BR" dirty="0" smtClean="0"/>
              <a:t>:n</a:t>
            </a:r>
            <a:endParaRPr lang="pt-BR" dirty="0"/>
          </a:p>
        </p:txBody>
      </p:sp>
      <p:sp>
        <p:nvSpPr>
          <p:cNvPr id="26" name="Retângulo Arredondado 25"/>
          <p:cNvSpPr/>
          <p:nvPr/>
        </p:nvSpPr>
        <p:spPr>
          <a:xfrm>
            <a:off x="1526788" y="3073675"/>
            <a:ext cx="1756216" cy="20095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1605119" y="3197803"/>
            <a:ext cx="159955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Táxi médio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Táxi grande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Táxi pequeno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Km rodado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Tipo de combustível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Placas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18" name="Retângulo 17"/>
          <p:cNvSpPr/>
          <p:nvPr/>
        </p:nvSpPr>
        <p:spPr>
          <a:xfrm>
            <a:off x="8820151" y="2133549"/>
            <a:ext cx="1471449" cy="6516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8891342" y="2197760"/>
            <a:ext cx="1329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Clientes</a:t>
            </a:r>
            <a:endParaRPr lang="pt-BR" dirty="0"/>
          </a:p>
        </p:txBody>
      </p:sp>
      <p:sp>
        <p:nvSpPr>
          <p:cNvPr id="21" name="Retângulo Arredondado 20"/>
          <p:cNvSpPr/>
          <p:nvPr/>
        </p:nvSpPr>
        <p:spPr>
          <a:xfrm>
            <a:off x="8677767" y="3069498"/>
            <a:ext cx="1756216" cy="20095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8913011" y="3139399"/>
            <a:ext cx="15995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Sexo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Forma de pagamento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Partida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Destino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26751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uxograma: Decisão 8"/>
          <p:cNvSpPr/>
          <p:nvPr/>
        </p:nvSpPr>
        <p:spPr>
          <a:xfrm>
            <a:off x="5021317" y="2040055"/>
            <a:ext cx="1949669" cy="76395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671144" y="2096214"/>
            <a:ext cx="1471449" cy="6516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142593" y="504496"/>
            <a:ext cx="5707117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2404896" y="540206"/>
            <a:ext cx="715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Modelo de Entidade e Relacionamento</a:t>
            </a:r>
            <a:endParaRPr lang="pt-BR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811061" y="2160425"/>
            <a:ext cx="1187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Carros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5517930" y="2221978"/>
            <a:ext cx="1187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Pertence</a:t>
            </a:r>
            <a:endParaRPr lang="pt-BR" sz="1400" dirty="0"/>
          </a:p>
        </p:txBody>
      </p:sp>
      <p:cxnSp>
        <p:nvCxnSpPr>
          <p:cNvPr id="13" name="Conector reto 12"/>
          <p:cNvCxnSpPr>
            <a:stCxn id="5" idx="3"/>
            <a:endCxn id="9" idx="1"/>
          </p:cNvCxnSpPr>
          <p:nvPr/>
        </p:nvCxnSpPr>
        <p:spPr>
          <a:xfrm flipV="1">
            <a:off x="3142593" y="2422034"/>
            <a:ext cx="18787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9" idx="3"/>
            <a:endCxn id="6" idx="1"/>
          </p:cNvCxnSpPr>
          <p:nvPr/>
        </p:nvCxnSpPr>
        <p:spPr>
          <a:xfrm>
            <a:off x="6970986" y="2422034"/>
            <a:ext cx="18787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3855650" y="2040055"/>
            <a:ext cx="452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1:1</a:t>
            </a:r>
            <a:endParaRPr lang="pt-BR" sz="1100" dirty="0"/>
          </a:p>
        </p:txBody>
      </p:sp>
      <p:sp>
        <p:nvSpPr>
          <p:cNvPr id="25" name="Retângulo 24"/>
          <p:cNvSpPr/>
          <p:nvPr/>
        </p:nvSpPr>
        <p:spPr>
          <a:xfrm>
            <a:off x="7667333" y="2024666"/>
            <a:ext cx="481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1</a:t>
            </a:r>
            <a:r>
              <a:rPr lang="pt-BR" dirty="0" smtClean="0"/>
              <a:t>:1</a:t>
            </a:r>
            <a:endParaRPr lang="pt-BR" dirty="0"/>
          </a:p>
        </p:txBody>
      </p:sp>
      <p:sp>
        <p:nvSpPr>
          <p:cNvPr id="26" name="Retângulo Arredondado 25"/>
          <p:cNvSpPr/>
          <p:nvPr/>
        </p:nvSpPr>
        <p:spPr>
          <a:xfrm>
            <a:off x="1526788" y="3073675"/>
            <a:ext cx="1756216" cy="20095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1605119" y="3197803"/>
            <a:ext cx="159955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Táxi médio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Táxi grande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Táxi pequeno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Km rodado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Tipo de combustível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Placas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28" name="Retângulo Arredondado 27"/>
          <p:cNvSpPr/>
          <p:nvPr/>
        </p:nvSpPr>
        <p:spPr>
          <a:xfrm>
            <a:off x="8677767" y="3087787"/>
            <a:ext cx="1756216" cy="20095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8820151" y="2096214"/>
            <a:ext cx="1471449" cy="6516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8891342" y="2160424"/>
            <a:ext cx="1329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Custo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8834430" y="3413607"/>
            <a:ext cx="15995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Distância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Horário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Combustível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Trânsito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Desconto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70125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Arredondado 28"/>
          <p:cNvSpPr/>
          <p:nvPr/>
        </p:nvSpPr>
        <p:spPr>
          <a:xfrm>
            <a:off x="8975339" y="3073675"/>
            <a:ext cx="1756216" cy="20095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Decisão 8"/>
          <p:cNvSpPr/>
          <p:nvPr/>
        </p:nvSpPr>
        <p:spPr>
          <a:xfrm>
            <a:off x="5021317" y="2040055"/>
            <a:ext cx="1949669" cy="76395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671144" y="2096214"/>
            <a:ext cx="1471449" cy="6516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142593" y="504496"/>
            <a:ext cx="5707117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2404896" y="540206"/>
            <a:ext cx="715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Modelo de Entidade e Relacionamento</a:t>
            </a:r>
            <a:endParaRPr lang="pt-BR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811061" y="2160425"/>
            <a:ext cx="1187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Carros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8849710" y="2096214"/>
            <a:ext cx="2007476" cy="6516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8981088" y="2160425"/>
            <a:ext cx="1744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Motoristas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5517930" y="2221978"/>
            <a:ext cx="1187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Pertence</a:t>
            </a:r>
            <a:endParaRPr lang="pt-BR" sz="1400" dirty="0"/>
          </a:p>
        </p:txBody>
      </p:sp>
      <p:cxnSp>
        <p:nvCxnSpPr>
          <p:cNvPr id="13" name="Conector reto 12"/>
          <p:cNvCxnSpPr>
            <a:stCxn id="5" idx="3"/>
            <a:endCxn id="9" idx="1"/>
          </p:cNvCxnSpPr>
          <p:nvPr/>
        </p:nvCxnSpPr>
        <p:spPr>
          <a:xfrm flipV="1">
            <a:off x="3142593" y="2422034"/>
            <a:ext cx="18787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9" idx="3"/>
            <a:endCxn id="6" idx="1"/>
          </p:cNvCxnSpPr>
          <p:nvPr/>
        </p:nvCxnSpPr>
        <p:spPr>
          <a:xfrm>
            <a:off x="6970986" y="2422034"/>
            <a:ext cx="18787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3855650" y="2040055"/>
            <a:ext cx="452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1:n</a:t>
            </a:r>
            <a:endParaRPr lang="pt-BR" sz="1100" dirty="0"/>
          </a:p>
        </p:txBody>
      </p:sp>
      <p:sp>
        <p:nvSpPr>
          <p:cNvPr id="25" name="Retângulo 24"/>
          <p:cNvSpPr/>
          <p:nvPr/>
        </p:nvSpPr>
        <p:spPr>
          <a:xfrm>
            <a:off x="7667333" y="2024666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n:n</a:t>
            </a:r>
            <a:endParaRPr lang="pt-BR" dirty="0"/>
          </a:p>
        </p:txBody>
      </p:sp>
      <p:sp>
        <p:nvSpPr>
          <p:cNvPr id="26" name="Retângulo Arredondado 25"/>
          <p:cNvSpPr/>
          <p:nvPr/>
        </p:nvSpPr>
        <p:spPr>
          <a:xfrm>
            <a:off x="1526788" y="3073675"/>
            <a:ext cx="1756216" cy="20095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1605119" y="3197803"/>
            <a:ext cx="159955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Táxi médio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Táxi grande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Táxi pequeno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Km rodado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Tipo de combustível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Placas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28" name="CaixaDeTexto 27"/>
          <p:cNvSpPr txBox="1"/>
          <p:nvPr/>
        </p:nvSpPr>
        <p:spPr>
          <a:xfrm>
            <a:off x="9175530" y="3197803"/>
            <a:ext cx="16816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Nome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CPF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CNH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Tempo de trabalho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55017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uxograma: Decisão 8"/>
          <p:cNvSpPr/>
          <p:nvPr/>
        </p:nvSpPr>
        <p:spPr>
          <a:xfrm>
            <a:off x="5021317" y="2040055"/>
            <a:ext cx="1949669" cy="76395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142593" y="504496"/>
            <a:ext cx="5707117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2404896" y="540206"/>
            <a:ext cx="715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Modelo de Entidade e Relacionamento</a:t>
            </a:r>
            <a:endParaRPr lang="pt-BR" sz="28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5517930" y="2221978"/>
            <a:ext cx="1187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Pertence</a:t>
            </a:r>
            <a:endParaRPr lang="pt-BR" sz="1400" dirty="0"/>
          </a:p>
        </p:txBody>
      </p:sp>
      <p:cxnSp>
        <p:nvCxnSpPr>
          <p:cNvPr id="13" name="Conector reto 12"/>
          <p:cNvCxnSpPr>
            <a:stCxn id="5" idx="3"/>
            <a:endCxn id="9" idx="1"/>
          </p:cNvCxnSpPr>
          <p:nvPr/>
        </p:nvCxnSpPr>
        <p:spPr>
          <a:xfrm flipV="1">
            <a:off x="3142593" y="2422034"/>
            <a:ext cx="18787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9" idx="3"/>
            <a:endCxn id="6" idx="1"/>
          </p:cNvCxnSpPr>
          <p:nvPr/>
        </p:nvCxnSpPr>
        <p:spPr>
          <a:xfrm>
            <a:off x="6970986" y="2422034"/>
            <a:ext cx="18787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3855650" y="2040055"/>
            <a:ext cx="452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1:1</a:t>
            </a:r>
            <a:endParaRPr lang="pt-BR" sz="1100" dirty="0"/>
          </a:p>
        </p:txBody>
      </p:sp>
      <p:sp>
        <p:nvSpPr>
          <p:cNvPr id="25" name="Retângulo 24"/>
          <p:cNvSpPr/>
          <p:nvPr/>
        </p:nvSpPr>
        <p:spPr>
          <a:xfrm>
            <a:off x="7667333" y="2024666"/>
            <a:ext cx="481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1</a:t>
            </a:r>
            <a:r>
              <a:rPr lang="pt-BR" dirty="0" smtClean="0"/>
              <a:t>:1</a:t>
            </a:r>
            <a:endParaRPr lang="pt-BR" dirty="0"/>
          </a:p>
        </p:txBody>
      </p:sp>
      <p:sp>
        <p:nvSpPr>
          <p:cNvPr id="28" name="Retângulo Arredondado 27"/>
          <p:cNvSpPr/>
          <p:nvPr/>
        </p:nvSpPr>
        <p:spPr>
          <a:xfrm>
            <a:off x="8677767" y="3087787"/>
            <a:ext cx="1756216" cy="20095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8820151" y="2096214"/>
            <a:ext cx="1471449" cy="6516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8891342" y="2160424"/>
            <a:ext cx="1329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Custo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8834430" y="3413607"/>
            <a:ext cx="15995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Distância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Horário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Combustível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Trânsito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Desconto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</p:txBody>
      </p:sp>
      <p:sp>
        <p:nvSpPr>
          <p:cNvPr id="18" name="Retângulo 17"/>
          <p:cNvSpPr/>
          <p:nvPr/>
        </p:nvSpPr>
        <p:spPr>
          <a:xfrm>
            <a:off x="1671144" y="2096213"/>
            <a:ext cx="1471449" cy="6516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1742335" y="2160424"/>
            <a:ext cx="1329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Clientes</a:t>
            </a:r>
            <a:endParaRPr lang="pt-BR" dirty="0"/>
          </a:p>
        </p:txBody>
      </p:sp>
      <p:sp>
        <p:nvSpPr>
          <p:cNvPr id="21" name="Retângulo Arredondado 20"/>
          <p:cNvSpPr/>
          <p:nvPr/>
        </p:nvSpPr>
        <p:spPr>
          <a:xfrm>
            <a:off x="1528760" y="3032162"/>
            <a:ext cx="1756216" cy="20095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1764004" y="3102063"/>
            <a:ext cx="15995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Sexo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Forma de pagamento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Partida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Destino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417796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uxograma: Decisão 8"/>
          <p:cNvSpPr/>
          <p:nvPr/>
        </p:nvSpPr>
        <p:spPr>
          <a:xfrm>
            <a:off x="5021317" y="2040055"/>
            <a:ext cx="1949669" cy="76395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142593" y="504496"/>
            <a:ext cx="5707117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2404896" y="540206"/>
            <a:ext cx="715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Modelo de Entidade e Relacionamento</a:t>
            </a:r>
            <a:endParaRPr lang="pt-BR" sz="28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5517930" y="2221978"/>
            <a:ext cx="1187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Pertence</a:t>
            </a:r>
            <a:endParaRPr lang="pt-BR" sz="1400" dirty="0"/>
          </a:p>
        </p:txBody>
      </p:sp>
      <p:cxnSp>
        <p:nvCxnSpPr>
          <p:cNvPr id="13" name="Conector reto 12"/>
          <p:cNvCxnSpPr>
            <a:stCxn id="5" idx="3"/>
            <a:endCxn id="9" idx="1"/>
          </p:cNvCxnSpPr>
          <p:nvPr/>
        </p:nvCxnSpPr>
        <p:spPr>
          <a:xfrm flipV="1">
            <a:off x="3142593" y="2422034"/>
            <a:ext cx="18787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9" idx="3"/>
            <a:endCxn id="6" idx="1"/>
          </p:cNvCxnSpPr>
          <p:nvPr/>
        </p:nvCxnSpPr>
        <p:spPr>
          <a:xfrm>
            <a:off x="6970986" y="2422034"/>
            <a:ext cx="18787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3855650" y="2040055"/>
            <a:ext cx="452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n</a:t>
            </a:r>
            <a:r>
              <a:rPr lang="pt-BR" sz="1600" dirty="0" smtClean="0"/>
              <a:t>:1</a:t>
            </a:r>
            <a:endParaRPr lang="pt-BR" sz="1100" dirty="0"/>
          </a:p>
        </p:txBody>
      </p:sp>
      <p:sp>
        <p:nvSpPr>
          <p:cNvPr id="25" name="Retângulo 24"/>
          <p:cNvSpPr/>
          <p:nvPr/>
        </p:nvSpPr>
        <p:spPr>
          <a:xfrm>
            <a:off x="7667333" y="2024666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n</a:t>
            </a:r>
            <a:r>
              <a:rPr lang="pt-BR" dirty="0" smtClean="0"/>
              <a:t>:1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1671144" y="2096213"/>
            <a:ext cx="1471449" cy="6516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1742335" y="2160424"/>
            <a:ext cx="1329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Clientes</a:t>
            </a:r>
            <a:endParaRPr lang="pt-BR" dirty="0"/>
          </a:p>
        </p:txBody>
      </p:sp>
      <p:sp>
        <p:nvSpPr>
          <p:cNvPr id="21" name="Retângulo Arredondado 20"/>
          <p:cNvSpPr/>
          <p:nvPr/>
        </p:nvSpPr>
        <p:spPr>
          <a:xfrm>
            <a:off x="1528760" y="3032162"/>
            <a:ext cx="1756216" cy="20095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1764004" y="3102063"/>
            <a:ext cx="15995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Sexo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Forma de pagamento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Partida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Destino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</p:txBody>
      </p:sp>
      <p:sp>
        <p:nvSpPr>
          <p:cNvPr id="26" name="Retângulo Arredondado 25"/>
          <p:cNvSpPr/>
          <p:nvPr/>
        </p:nvSpPr>
        <p:spPr>
          <a:xfrm>
            <a:off x="8939000" y="3076518"/>
            <a:ext cx="1756216" cy="20095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8844902" y="2100918"/>
            <a:ext cx="2007476" cy="6516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8976280" y="2160424"/>
            <a:ext cx="1744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Motoristas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9170722" y="3225838"/>
            <a:ext cx="16816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Nome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Sexo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CPF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CNH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Tempo de trabalho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3997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uxograma: Decisão 8"/>
          <p:cNvSpPr/>
          <p:nvPr/>
        </p:nvSpPr>
        <p:spPr>
          <a:xfrm>
            <a:off x="5021317" y="2040055"/>
            <a:ext cx="1949669" cy="76395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142593" y="504496"/>
            <a:ext cx="5707117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2404896" y="540206"/>
            <a:ext cx="715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Modelo de Entidade e Relacionamento</a:t>
            </a:r>
            <a:endParaRPr lang="pt-BR" sz="28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5517930" y="2221978"/>
            <a:ext cx="1187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Pertence</a:t>
            </a:r>
            <a:endParaRPr lang="pt-BR" sz="1400" dirty="0"/>
          </a:p>
        </p:txBody>
      </p:sp>
      <p:cxnSp>
        <p:nvCxnSpPr>
          <p:cNvPr id="13" name="Conector reto 12"/>
          <p:cNvCxnSpPr>
            <a:stCxn id="5" idx="3"/>
            <a:endCxn id="9" idx="1"/>
          </p:cNvCxnSpPr>
          <p:nvPr/>
        </p:nvCxnSpPr>
        <p:spPr>
          <a:xfrm flipV="1">
            <a:off x="3142593" y="2422034"/>
            <a:ext cx="18787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9" idx="3"/>
            <a:endCxn id="6" idx="1"/>
          </p:cNvCxnSpPr>
          <p:nvPr/>
        </p:nvCxnSpPr>
        <p:spPr>
          <a:xfrm>
            <a:off x="6970986" y="2422034"/>
            <a:ext cx="18787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3855650" y="2040055"/>
            <a:ext cx="452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1</a:t>
            </a:r>
            <a:r>
              <a:rPr lang="pt-BR" sz="1600" dirty="0" smtClean="0"/>
              <a:t>:1</a:t>
            </a:r>
            <a:endParaRPr lang="pt-BR" sz="1100" dirty="0"/>
          </a:p>
        </p:txBody>
      </p:sp>
      <p:sp>
        <p:nvSpPr>
          <p:cNvPr id="25" name="Retângulo 24"/>
          <p:cNvSpPr/>
          <p:nvPr/>
        </p:nvSpPr>
        <p:spPr>
          <a:xfrm>
            <a:off x="7667333" y="2024666"/>
            <a:ext cx="481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1</a:t>
            </a:r>
            <a:r>
              <a:rPr lang="pt-BR" dirty="0" smtClean="0"/>
              <a:t>:1</a:t>
            </a:r>
            <a:endParaRPr lang="pt-BR" dirty="0"/>
          </a:p>
        </p:txBody>
      </p:sp>
      <p:sp>
        <p:nvSpPr>
          <p:cNvPr id="26" name="Retângulo Arredondado 25"/>
          <p:cNvSpPr/>
          <p:nvPr/>
        </p:nvSpPr>
        <p:spPr>
          <a:xfrm>
            <a:off x="8939000" y="3076518"/>
            <a:ext cx="1756216" cy="20095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8844902" y="2100918"/>
            <a:ext cx="2007476" cy="6516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8976280" y="2160424"/>
            <a:ext cx="1744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Motoristas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9170722" y="3225838"/>
            <a:ext cx="16816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Nome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Sexo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CPF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CNH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Tempo de trabalho</a:t>
            </a:r>
            <a:endParaRPr lang="pt-BR" sz="1600" dirty="0"/>
          </a:p>
        </p:txBody>
      </p:sp>
      <p:sp>
        <p:nvSpPr>
          <p:cNvPr id="33" name="Retângulo Arredondado 32"/>
          <p:cNvSpPr/>
          <p:nvPr/>
        </p:nvSpPr>
        <p:spPr>
          <a:xfrm>
            <a:off x="1528759" y="3092491"/>
            <a:ext cx="1756216" cy="20095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1671143" y="2100918"/>
            <a:ext cx="1471449" cy="6516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1742334" y="2165128"/>
            <a:ext cx="1329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Custo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685422" y="3461770"/>
            <a:ext cx="15995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Distância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Horário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Combustível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Trânsito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Desconto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03702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43A8A940867AA4EB2C0BA27D8BEB82D" ma:contentTypeVersion="9" ma:contentTypeDescription="Crie um novo documento." ma:contentTypeScope="" ma:versionID="8529a9c540ca494f67529b305784fa5b">
  <xsd:schema xmlns:xsd="http://www.w3.org/2001/XMLSchema" xmlns:xs="http://www.w3.org/2001/XMLSchema" xmlns:p="http://schemas.microsoft.com/office/2006/metadata/properties" xmlns:ns2="f8acfa47-a20d-4f48-91ea-bad98f815c6c" xmlns:ns3="83c2f287-64d5-4ad7-ab7f-9d368e9b840b" targetNamespace="http://schemas.microsoft.com/office/2006/metadata/properties" ma:root="true" ma:fieldsID="814384e2feb98a9edc5593715dcaa790" ns2:_="" ns3:_="">
    <xsd:import namespace="f8acfa47-a20d-4f48-91ea-bad98f815c6c"/>
    <xsd:import namespace="83c2f287-64d5-4ad7-ab7f-9d368e9b840b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acfa47-a20d-4f48-91ea-bad98f815c6c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Marcações de imagem" ma:readOnly="false" ma:fieldId="{5cf76f15-5ced-4ddc-b409-7134ff3c332f}" ma:taxonomyMulti="true" ma:sspId="3714fbfa-5ced-4307-b76a-786f22ad6a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2f287-64d5-4ad7-ab7f-9d368e9b840b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bc1c5c43-eac0-4a83-bb7b-44aa41e02864}" ma:internalName="TaxCatchAll" ma:showField="CatchAllData" ma:web="83c2f287-64d5-4ad7-ab7f-9d368e9b84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D955B1-2729-420F-907D-E948D30A32ED}"/>
</file>

<file path=customXml/itemProps2.xml><?xml version="1.0" encoding="utf-8"?>
<ds:datastoreItem xmlns:ds="http://schemas.openxmlformats.org/officeDocument/2006/customXml" ds:itemID="{5DEA9406-013D-4C54-81A1-990EFAC27B1B}"/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204</Words>
  <Application>Microsoft Office PowerPoint</Application>
  <PresentationFormat>Widescreen</PresentationFormat>
  <Paragraphs>147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Empresa de Táxi de Jundiaí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Empresa de Táxi de Jundiaí</dc:title>
  <dc:creator>EDUARDO AUGUSTO BORGES MARINHO DE OLIVEIRA</dc:creator>
  <cp:lastModifiedBy>EDUARDO AUGUSTO BORGES MARINHO DE OLIVEIRA</cp:lastModifiedBy>
  <cp:revision>11</cp:revision>
  <dcterms:created xsi:type="dcterms:W3CDTF">2023-05-10T11:41:56Z</dcterms:created>
  <dcterms:modified xsi:type="dcterms:W3CDTF">2023-05-15T13:31:20Z</dcterms:modified>
</cp:coreProperties>
</file>