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Lustria"/>
      <p:regular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2" roundtripDataSignature="AMtx7mjcXFdobYBReOe6lp2nC0NUnv0g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ustria-regular.fntdata"/><Relationship Id="rId10" Type="http://schemas.openxmlformats.org/officeDocument/2006/relationships/slide" Target="slides/slide6.xml"/><Relationship Id="rId12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type="ctrTitle"/>
          </p:nvPr>
        </p:nvSpPr>
        <p:spPr>
          <a:xfrm>
            <a:off x="1370693" y="176954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Lustria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" type="subTitle"/>
          </p:nvPr>
        </p:nvSpPr>
        <p:spPr>
          <a:xfrm>
            <a:off x="1370693" y="3598339"/>
            <a:ext cx="9440034" cy="104986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6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98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98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to Panorâmica com Legenda">
  <p:cSld name="Foto Panorâmica com Legenda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panoPhotoInset.png" id="72" name="Google Shape;72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13883" y="547807"/>
            <a:ext cx="10141799" cy="381680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7"/>
          <p:cNvSpPr txBox="1"/>
          <p:nvPr>
            <p:ph type="title"/>
          </p:nvPr>
        </p:nvSpPr>
        <p:spPr>
          <a:xfrm>
            <a:off x="913806" y="4565255"/>
            <a:ext cx="10355326" cy="543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Lustria"/>
              <a:buNone/>
              <a:defRPr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/>
          <p:nvPr>
            <p:ph idx="2" type="pic"/>
          </p:nvPr>
        </p:nvSpPr>
        <p:spPr>
          <a:xfrm>
            <a:off x="1169349" y="695009"/>
            <a:ext cx="9845346" cy="3525671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75" name="Google Shape;75;p17"/>
          <p:cNvSpPr txBox="1"/>
          <p:nvPr>
            <p:ph idx="1" type="body"/>
          </p:nvPr>
        </p:nvSpPr>
        <p:spPr>
          <a:xfrm>
            <a:off x="913795" y="5108728"/>
            <a:ext cx="10353762" cy="6824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76" name="Google Shape;76;p1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Legenda">
  <p:cSld name="Título e Legenda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913795" y="608437"/>
            <a:ext cx="10353762" cy="35343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" type="body"/>
          </p:nvPr>
        </p:nvSpPr>
        <p:spPr>
          <a:xfrm>
            <a:off x="913794" y="4295180"/>
            <a:ext cx="10353763" cy="150182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ção com Legenda">
  <p:cSld name="Citação com Legenda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1720644" y="3610032"/>
            <a:ext cx="8752299" cy="532749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913794" y="4304353"/>
            <a:ext cx="10353763" cy="1489496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92" name="Google Shape;92;p19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“</a:t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ustria"/>
              <a:buNone/>
            </a:pPr>
            <a:r>
              <a:rPr b="0" i="0" lang="pt-BR" sz="80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rtão de Nome">
  <p:cSld name="Cartão de Nom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913794" y="2126942"/>
            <a:ext cx="10353763" cy="2511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913784" y="4650556"/>
            <a:ext cx="10352199" cy="114064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700"/>
              <a:buNone/>
              <a:defRPr sz="1000"/>
            </a:lvl9pPr>
          </a:lstStyle>
          <a:p/>
        </p:txBody>
      </p:sp>
      <p:sp>
        <p:nvSpPr>
          <p:cNvPr id="97" name="Google Shape;97;p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">
  <p:cSld name="3 Coluna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913795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3" name="Google Shape;103;p21"/>
          <p:cNvSpPr txBox="1"/>
          <p:nvPr>
            <p:ph idx="2" type="body"/>
          </p:nvPr>
        </p:nvSpPr>
        <p:spPr>
          <a:xfrm>
            <a:off x="91379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4" name="Google Shape;104;p21"/>
          <p:cNvSpPr txBox="1"/>
          <p:nvPr>
            <p:ph idx="3" type="body"/>
          </p:nvPr>
        </p:nvSpPr>
        <p:spPr>
          <a:xfrm>
            <a:off x="4446711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5" name="Google Shape;105;p21"/>
          <p:cNvSpPr txBox="1"/>
          <p:nvPr>
            <p:ph idx="4" type="body"/>
          </p:nvPr>
        </p:nvSpPr>
        <p:spPr>
          <a:xfrm>
            <a:off x="4441435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6" name="Google Shape;106;p21"/>
          <p:cNvSpPr txBox="1"/>
          <p:nvPr>
            <p:ph idx="5" type="body"/>
          </p:nvPr>
        </p:nvSpPr>
        <p:spPr>
          <a:xfrm>
            <a:off x="7966572" y="1885950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07" name="Google Shape;107;p21"/>
          <p:cNvSpPr txBox="1"/>
          <p:nvPr>
            <p:ph idx="6" type="body"/>
          </p:nvPr>
        </p:nvSpPr>
        <p:spPr>
          <a:xfrm>
            <a:off x="7966572" y="2571750"/>
            <a:ext cx="3300984" cy="3219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8" name="Google Shape;108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nas de Imagem">
  <p:cSld name="3 Colunas de Imagem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3colPhotoInset.png" id="112" name="Google Shape;112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97962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3" name="Google Shape;113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403800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3colPhotoInset.png" id="114" name="Google Shape;114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36051" y="1818214"/>
            <a:ext cx="3339972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>
            <p:ph type="title"/>
          </p:nvPr>
        </p:nvSpPr>
        <p:spPr>
          <a:xfrm>
            <a:off x="913794" y="609600"/>
            <a:ext cx="10353763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" type="body"/>
          </p:nvPr>
        </p:nvSpPr>
        <p:spPr>
          <a:xfrm>
            <a:off x="913795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7" name="Google Shape;117;p22"/>
          <p:cNvSpPr/>
          <p:nvPr>
            <p:ph idx="2" type="pic"/>
          </p:nvPr>
        </p:nvSpPr>
        <p:spPr>
          <a:xfrm>
            <a:off x="1018102" y="1938918"/>
            <a:ext cx="3092368" cy="160295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18" name="Google Shape;118;p22"/>
          <p:cNvSpPr txBox="1"/>
          <p:nvPr>
            <p:ph idx="3" type="body"/>
          </p:nvPr>
        </p:nvSpPr>
        <p:spPr>
          <a:xfrm>
            <a:off x="913795" y="4480368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19" name="Google Shape;119;p22"/>
          <p:cNvSpPr txBox="1"/>
          <p:nvPr>
            <p:ph idx="4" type="body"/>
          </p:nvPr>
        </p:nvSpPr>
        <p:spPr>
          <a:xfrm>
            <a:off x="4442788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0" name="Google Shape;120;p22"/>
          <p:cNvSpPr/>
          <p:nvPr>
            <p:ph idx="5" type="pic"/>
          </p:nvPr>
        </p:nvSpPr>
        <p:spPr>
          <a:xfrm>
            <a:off x="4545743" y="1939094"/>
            <a:ext cx="3092368" cy="160816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1" name="Google Shape;121;p22"/>
          <p:cNvSpPr txBox="1"/>
          <p:nvPr>
            <p:ph idx="6" type="body"/>
          </p:nvPr>
        </p:nvSpPr>
        <p:spPr>
          <a:xfrm>
            <a:off x="4441435" y="4480367"/>
            <a:ext cx="3300984" cy="131083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2" name="Google Shape;122;p22"/>
          <p:cNvSpPr txBox="1"/>
          <p:nvPr>
            <p:ph idx="7" type="body"/>
          </p:nvPr>
        </p:nvSpPr>
        <p:spPr>
          <a:xfrm>
            <a:off x="7966697" y="3904106"/>
            <a:ext cx="3300984" cy="5762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b="0"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23" name="Google Shape;123;p22"/>
          <p:cNvSpPr/>
          <p:nvPr>
            <p:ph idx="8" type="pic"/>
          </p:nvPr>
        </p:nvSpPr>
        <p:spPr>
          <a:xfrm>
            <a:off x="8075698" y="1934432"/>
            <a:ext cx="3092368" cy="1607294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124" name="Google Shape;124;p22"/>
          <p:cNvSpPr txBox="1"/>
          <p:nvPr>
            <p:ph idx="9" type="body"/>
          </p:nvPr>
        </p:nvSpPr>
        <p:spPr>
          <a:xfrm>
            <a:off x="7966572" y="4480365"/>
            <a:ext cx="3300984" cy="1310835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25" name="Google Shape;125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 rot="5400000">
            <a:off x="4061301" y="-1415056"/>
            <a:ext cx="4058751" cy="1035376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 rot="5400000">
            <a:off x="7534511" y="2058156"/>
            <a:ext cx="5181601" cy="2284487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 rot="5400000">
            <a:off x="2281431" y="-758036"/>
            <a:ext cx="5181601" cy="7916872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137" name="Google Shape;137;p2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"/>
          <p:cNvSpPr txBox="1"/>
          <p:nvPr>
            <p:ph type="title"/>
          </p:nvPr>
        </p:nvSpPr>
        <p:spPr>
          <a:xfrm>
            <a:off x="1295401" y="1761067"/>
            <a:ext cx="9590550" cy="182881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" type="body"/>
          </p:nvPr>
        </p:nvSpPr>
        <p:spPr>
          <a:xfrm>
            <a:off x="1295401" y="3589879"/>
            <a:ext cx="9590550" cy="150705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4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6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8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8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1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0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" type="body"/>
          </p:nvPr>
        </p:nvSpPr>
        <p:spPr>
          <a:xfrm>
            <a:off x="913795" y="1732449"/>
            <a:ext cx="5060497" cy="40587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2" type="body"/>
          </p:nvPr>
        </p:nvSpPr>
        <p:spPr>
          <a:xfrm>
            <a:off x="6202892" y="1732449"/>
            <a:ext cx="5064665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33" name="Google Shape;33;p1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1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compPhotoInset.png" id="37" name="Google Shape;37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1379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late-V2-HD-compPhotoInset.png" id="38" name="Google Shape;3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178485" y="1734506"/>
            <a:ext cx="5089072" cy="414876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2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" type="body"/>
          </p:nvPr>
        </p:nvSpPr>
        <p:spPr>
          <a:xfrm>
            <a:off x="1005872" y="1835254"/>
            <a:ext cx="4876344" cy="54488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1" name="Google Shape;41;p12"/>
          <p:cNvSpPr txBox="1"/>
          <p:nvPr>
            <p:ph idx="2" type="body"/>
          </p:nvPr>
        </p:nvSpPr>
        <p:spPr>
          <a:xfrm>
            <a:off x="1005872" y="2380137"/>
            <a:ext cx="4876344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2" name="Google Shape;42;p12"/>
          <p:cNvSpPr txBox="1"/>
          <p:nvPr>
            <p:ph idx="3" type="body"/>
          </p:nvPr>
        </p:nvSpPr>
        <p:spPr>
          <a:xfrm>
            <a:off x="6294967" y="1835254"/>
            <a:ext cx="4895330" cy="54488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1680"/>
              <a:buNone/>
              <a:defRPr b="0" sz="2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43" name="Google Shape;43;p12"/>
          <p:cNvSpPr txBox="1"/>
          <p:nvPr>
            <p:ph idx="4" type="body"/>
          </p:nvPr>
        </p:nvSpPr>
        <p:spPr>
          <a:xfrm>
            <a:off x="6294967" y="2380137"/>
            <a:ext cx="4895330" cy="3411063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 sz="1800"/>
            </a:lvl1pPr>
            <a:lvl2pPr indent="-299719" lvl="1" marL="914400" algn="l">
              <a:spcBef>
                <a:spcPts val="600"/>
              </a:spcBef>
              <a:spcAft>
                <a:spcPts val="0"/>
              </a:spcAft>
              <a:buSzPts val="1120"/>
              <a:buChar char="🞚"/>
              <a:defRPr sz="1600"/>
            </a:lvl2pPr>
            <a:lvl3pPr indent="-290830" lvl="2" marL="1371600" algn="l">
              <a:spcBef>
                <a:spcPts val="600"/>
              </a:spcBef>
              <a:spcAft>
                <a:spcPts val="0"/>
              </a:spcAft>
              <a:buSzPts val="980"/>
              <a:buChar char="◈"/>
              <a:defRPr sz="1400"/>
            </a:lvl3pPr>
            <a:lvl4pPr indent="-281939" lvl="3" marL="1828800" algn="l">
              <a:spcBef>
                <a:spcPts val="600"/>
              </a:spcBef>
              <a:spcAft>
                <a:spcPts val="0"/>
              </a:spcAft>
              <a:buSzPts val="840"/>
              <a:buChar char="🞚"/>
              <a:defRPr sz="1200"/>
            </a:lvl4pPr>
            <a:lvl5pPr indent="-281939" lvl="4" marL="2286000" algn="l">
              <a:spcBef>
                <a:spcPts val="600"/>
              </a:spcBef>
              <a:spcAft>
                <a:spcPts val="0"/>
              </a:spcAft>
              <a:buSzPts val="840"/>
              <a:buChar char="◈"/>
              <a:defRPr sz="1200"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44" name="Google Shape;44;p1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/>
          <p:nvPr>
            <p:ph type="title"/>
          </p:nvPr>
        </p:nvSpPr>
        <p:spPr>
          <a:xfrm>
            <a:off x="913795" y="609600"/>
            <a:ext cx="3706889" cy="182191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Lustria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" type="body"/>
          </p:nvPr>
        </p:nvSpPr>
        <p:spPr>
          <a:xfrm>
            <a:off x="4855633" y="609600"/>
            <a:ext cx="6411924" cy="518160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◈"/>
              <a:defRPr/>
            </a:lvl1pPr>
            <a:lvl2pPr indent="-308610" lvl="1" marL="9144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2pPr>
            <a:lvl3pPr indent="-308610" lvl="2" marL="1371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3pPr>
            <a:lvl4pPr indent="-308610" lvl="3" marL="1828800" algn="l">
              <a:spcBef>
                <a:spcPts val="600"/>
              </a:spcBef>
              <a:spcAft>
                <a:spcPts val="0"/>
              </a:spcAft>
              <a:buSzPts val="1260"/>
              <a:buChar char="🞚"/>
              <a:defRPr/>
            </a:lvl4pPr>
            <a:lvl5pPr indent="-308610" lvl="4" marL="22860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5pPr>
            <a:lvl6pPr indent="-308610" lvl="5" marL="27432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6pPr>
            <a:lvl7pPr indent="-308610" lvl="6" marL="32004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7pPr>
            <a:lvl8pPr indent="-308609" lvl="7" marL="3657600" algn="l">
              <a:spcBef>
                <a:spcPts val="600"/>
              </a:spcBef>
              <a:spcAft>
                <a:spcPts val="0"/>
              </a:spcAft>
              <a:buSzPts val="1260"/>
              <a:buChar char="◈"/>
              <a:defRPr/>
            </a:lvl8pPr>
            <a:lvl9pPr indent="-308609" lvl="8" marL="4114800" algn="l">
              <a:spcBef>
                <a:spcPts val="600"/>
              </a:spcBef>
              <a:spcAft>
                <a:spcPts val="600"/>
              </a:spcAft>
              <a:buSzPts val="1260"/>
              <a:buChar char="◈"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2" type="body"/>
          </p:nvPr>
        </p:nvSpPr>
        <p:spPr>
          <a:xfrm>
            <a:off x="913795" y="2431518"/>
            <a:ext cx="3706889" cy="335968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0" name="Google Shape;60;p1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late-V2-HD-vertPhotoInset.png" id="64" name="Google Shape;64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93665" y="609600"/>
            <a:ext cx="3584166" cy="520483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6"/>
          <p:cNvSpPr txBox="1"/>
          <p:nvPr>
            <p:ph type="title"/>
          </p:nvPr>
        </p:nvSpPr>
        <p:spPr>
          <a:xfrm>
            <a:off x="913795" y="609923"/>
            <a:ext cx="5934949" cy="1829338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Lustria"/>
              <a:buNone/>
              <a:defRPr b="0"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/>
          <p:nvPr>
            <p:ph idx="2" type="pic"/>
          </p:nvPr>
        </p:nvSpPr>
        <p:spPr>
          <a:xfrm>
            <a:off x="7442551" y="763702"/>
            <a:ext cx="3275751" cy="4912822"/>
          </a:xfrm>
          <a:prstGeom prst="rect">
            <a:avLst/>
          </a:prstGeom>
          <a:noFill/>
          <a:ln>
            <a:noFill/>
          </a:ln>
          <a:effectLst>
            <a:outerShdw blurRad="38100" dir="4440000" dist="25400">
              <a:srgbClr val="000000">
                <a:alpha val="35686"/>
              </a:srgbClr>
            </a:outerShdw>
          </a:effectLst>
        </p:spPr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913795" y="2439261"/>
            <a:ext cx="5934949" cy="337613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68" name="Google Shape;68;p1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  <a:defRPr b="0" i="0" sz="4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oto Sans Symbols"/>
              <a:buChar char="◈"/>
              <a:defRPr b="0" i="0" sz="20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-30861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260"/>
              <a:buFont typeface="Noto Sans Symbols"/>
              <a:buChar char="🞚"/>
              <a:defRPr b="0" i="0" sz="18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-299719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1120"/>
              <a:buFont typeface="Noto Sans Symbols"/>
              <a:buChar char="◈"/>
              <a:defRPr b="0" i="0" sz="16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-29083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🞚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-290829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-290829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-290829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-290829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-290829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lt2"/>
              </a:buClr>
              <a:buSzPts val="980"/>
              <a:buFont typeface="Noto Sans Symbols"/>
              <a:buChar char="◈"/>
              <a:defRPr b="0" i="0" sz="1400" u="none" cap="none" strike="noStrike">
                <a:solidFill>
                  <a:schemeClr val="lt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rgbClr val="F2F2F2"/>
                </a:solidFill>
                <a:latin typeface="Lustria"/>
                <a:ea typeface="Lustria"/>
                <a:cs typeface="Lustria"/>
                <a:sym typeface="Lustr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"/>
          <p:cNvSpPr txBox="1"/>
          <p:nvPr>
            <p:ph type="ctrTitle"/>
          </p:nvPr>
        </p:nvSpPr>
        <p:spPr>
          <a:xfrm>
            <a:off x="1370693" y="1354760"/>
            <a:ext cx="9440034" cy="182880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000"/>
              <a:buFont typeface="Lustria"/>
              <a:buNone/>
            </a:pPr>
            <a:r>
              <a:rPr lang="pt-BR" sz="6000"/>
              <a:t>Sistema de Moeda Estudantil</a:t>
            </a:r>
            <a:endParaRPr sz="6000"/>
          </a:p>
        </p:txBody>
      </p:sp>
      <p:sp>
        <p:nvSpPr>
          <p:cNvPr id="145" name="Google Shape;145;p1"/>
          <p:cNvSpPr txBox="1"/>
          <p:nvPr>
            <p:ph idx="1" type="subTitle"/>
          </p:nvPr>
        </p:nvSpPr>
        <p:spPr>
          <a:xfrm>
            <a:off x="1370693" y="3598339"/>
            <a:ext cx="9440034" cy="2321694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/>
              <a:t>Alunos:</a:t>
            </a:r>
            <a:endParaRPr/>
          </a:p>
          <a:p>
            <a:pPr indent="0" lvl="1" marL="457200" rtl="0" algn="l"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pt-BR"/>
              <a:t>Arthur Curi Kramberger</a:t>
            </a:r>
            <a:endParaRPr/>
          </a:p>
          <a:p>
            <a:pPr indent="0" lvl="1" marL="457200" rtl="0" algn="l"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pt-BR"/>
              <a:t>Petrius Arturo</a:t>
            </a:r>
            <a:endParaRPr/>
          </a:p>
          <a:p>
            <a:pPr indent="0" lvl="1" marL="457200" rtl="0" algn="l"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pt-BR"/>
              <a:t>Sthel Felipe Torres</a:t>
            </a:r>
            <a:endParaRPr/>
          </a:p>
          <a:p>
            <a:pPr indent="0" lvl="1" marL="457200" rtl="0" algn="l">
              <a:spcBef>
                <a:spcPts val="960"/>
              </a:spcBef>
              <a:spcAft>
                <a:spcPts val="0"/>
              </a:spcAft>
              <a:buSzPts val="1260"/>
              <a:buNone/>
            </a:pPr>
            <a:r>
              <a:rPr lang="pt-BR"/>
              <a:t>Vinicius Xavier Ramalho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/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151" name="Google Shape;151;p2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060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◈"/>
            </a:pPr>
            <a:r>
              <a:rPr lang="pt-BR" sz="2400"/>
              <a:t>O sistema tem como objetivo reconhecer o mérito estudantil por meio de uma moeda virtual. </a:t>
            </a:r>
            <a:endParaRPr sz="2400"/>
          </a:p>
          <a:p>
            <a:pPr indent="-306000" lvl="0" marL="342900" rtl="0" algn="l">
              <a:spcBef>
                <a:spcPts val="1080"/>
              </a:spcBef>
              <a:spcAft>
                <a:spcPts val="0"/>
              </a:spcAft>
              <a:buSzPts val="1680"/>
              <a:buChar char="◈"/>
            </a:pPr>
            <a:r>
              <a:rPr lang="pt-BR" sz="2400"/>
              <a:t>Professores, previamente cadastrados pelas instituições, recebem 1.000 moedas por semestre, acumulativas, e as distribuem a alunos com justificativa obrigatória. Alunos se cadastram e escolhem sua instituição e curso. As moedas podem ser trocadas por produtos ou descontos oferecidos por empresas parceiras, também cadastradas no sistema. </a:t>
            </a:r>
            <a:endParaRPr sz="2400"/>
          </a:p>
          <a:p>
            <a:pPr indent="-306000" lvl="0" marL="342900" rtl="0" algn="l">
              <a:spcBef>
                <a:spcPts val="1080"/>
              </a:spcBef>
              <a:spcAft>
                <a:spcPts val="0"/>
              </a:spcAft>
              <a:buSzPts val="1680"/>
              <a:buChar char="◈"/>
            </a:pPr>
            <a:r>
              <a:rPr lang="pt-BR" sz="2400"/>
              <a:t>A cada transação, emails são enviados aos envolvidos com códigos de confirmação. Todas as ações exigem login e senha, e alunos e professores podem consultar seus saldos e extratos no sistema.</a:t>
            </a:r>
            <a:endParaRPr/>
          </a:p>
          <a:p>
            <a:pPr indent="-217100" lvl="0" marL="342900" rtl="0" algn="l"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 txBox="1"/>
          <p:nvPr>
            <p:ph type="title"/>
          </p:nvPr>
        </p:nvSpPr>
        <p:spPr>
          <a:xfrm>
            <a:off x="914356" y="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pt-BR"/>
              <a:t>Diagrama de Casos de Uso</a:t>
            </a:r>
            <a:endParaRPr/>
          </a:p>
        </p:txBody>
      </p:sp>
      <p:pic>
        <p:nvPicPr>
          <p:cNvPr id="157" name="Google Shape;15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3064" y="970450"/>
            <a:ext cx="7219410" cy="566923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type="title"/>
          </p:nvPr>
        </p:nvSpPr>
        <p:spPr>
          <a:xfrm>
            <a:off x="914356" y="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pt-BR"/>
              <a:t>Diagrama de Sequência</a:t>
            </a:r>
            <a:endParaRPr/>
          </a:p>
        </p:txBody>
      </p:sp>
      <p:pic>
        <p:nvPicPr>
          <p:cNvPr id="163" name="Google Shape;16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222" y="970450"/>
            <a:ext cx="11624029" cy="49773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/>
          <p:nvPr>
            <p:ph type="title"/>
          </p:nvPr>
        </p:nvSpPr>
        <p:spPr>
          <a:xfrm>
            <a:off x="914356" y="0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pt-BR"/>
              <a:t>Diagrama de Classes</a:t>
            </a:r>
            <a:endParaRPr/>
          </a:p>
        </p:txBody>
      </p:sp>
      <p:pic>
        <p:nvPicPr>
          <p:cNvPr id="169" name="Google Shape;169;p5" title="ClassDia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4575" y="970450"/>
            <a:ext cx="7486412" cy="55827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>
            <p:ph type="title"/>
          </p:nvPr>
        </p:nvSpPr>
        <p:spPr>
          <a:xfrm>
            <a:off x="913795" y="439918"/>
            <a:ext cx="10353762" cy="970450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Lustria"/>
              <a:buNone/>
            </a:pPr>
            <a:r>
              <a:rPr lang="pt-BR"/>
              <a:t>Implementação</a:t>
            </a:r>
            <a:endParaRPr/>
          </a:p>
        </p:txBody>
      </p:sp>
      <p:sp>
        <p:nvSpPr>
          <p:cNvPr id="175" name="Google Shape;175;p6"/>
          <p:cNvSpPr txBox="1"/>
          <p:nvPr>
            <p:ph idx="1" type="body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noFill/>
          <a:ln>
            <a:noFill/>
          </a:ln>
          <a:effectLst>
            <a:outerShdw blurRad="25400">
              <a:srgbClr val="000000">
                <a:alpha val="45882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7100" lvl="0" marL="34290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dósia">
  <a:themeElements>
    <a:clrScheme name="Slate">
      <a:dk1>
        <a:srgbClr val="000000"/>
      </a:dk1>
      <a:lt1>
        <a:srgbClr val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2025-04-29T23:27:34Z</dcterms:created>
  <dc:creator>Petrius Paglioni</dc:creator>
</cp:coreProperties>
</file>