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348FC-A2AE-8EEE-0FD4-F40802E35C8D}" v="116" dt="2021-02-25T11:05:10.237"/>
    <p1510:client id="{B92DE123-4601-EB1A-BD8E-83ACE549F6F6}" v="177" dt="2021-03-11T10:52:26.520"/>
    <p1510:client id="{D41D279F-0656-4924-BFA4-101016271C22}" v="635" dt="2021-02-25T10:56:12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Koorjee" userId="S::do20508@bristol.ac.uk::f5af347e-719b-42ef-a64c-e5cdfaa6afb0" providerId="AD" clId="Web-{D41D279F-0656-4924-BFA4-101016271C22}"/>
    <pc:docChg chg="addSld delSld modSld">
      <pc:chgData name="Imran Koorjee" userId="S::do20508@bristol.ac.uk::f5af347e-719b-42ef-a64c-e5cdfaa6afb0" providerId="AD" clId="Web-{D41D279F-0656-4924-BFA4-101016271C22}" dt="2021-02-25T10:56:12.262" v="620"/>
      <pc:docMkLst>
        <pc:docMk/>
      </pc:docMkLst>
      <pc:sldChg chg="addSp delSp modSp mod modClrScheme chgLayout">
        <pc:chgData name="Imran Koorjee" userId="S::do20508@bristol.ac.uk::f5af347e-719b-42ef-a64c-e5cdfaa6afb0" providerId="AD" clId="Web-{D41D279F-0656-4924-BFA4-101016271C22}" dt="2021-02-25T10:39:51.312" v="231"/>
        <pc:sldMkLst>
          <pc:docMk/>
          <pc:sldMk cId="109857222" sldId="256"/>
        </pc:sldMkLst>
        <pc:spChg chg="del">
          <ac:chgData name="Imran Koorjee" userId="S::do20508@bristol.ac.uk::f5af347e-719b-42ef-a64c-e5cdfaa6afb0" providerId="AD" clId="Web-{D41D279F-0656-4924-BFA4-101016271C22}" dt="2021-02-25T10:31:31.68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Imran Koorjee" userId="S::do20508@bristol.ac.uk::f5af347e-719b-42ef-a64c-e5cdfaa6afb0" providerId="AD" clId="Web-{D41D279F-0656-4924-BFA4-101016271C22}" dt="2021-02-25T10:31:31.689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Imran Koorjee" userId="S::do20508@bristol.ac.uk::f5af347e-719b-42ef-a64c-e5cdfaa6afb0" providerId="AD" clId="Web-{D41D279F-0656-4924-BFA4-101016271C22}" dt="2021-02-25T10:32:13.707" v="8"/>
          <ac:spMkLst>
            <pc:docMk/>
            <pc:sldMk cId="109857222" sldId="256"/>
            <ac:spMk id="4" creationId="{57BBE71B-9675-41FD-B6E8-95FA47547754}"/>
          </ac:spMkLst>
        </pc:spChg>
        <pc:inkChg chg="add">
          <ac:chgData name="Imran Koorjee" userId="S::do20508@bristol.ac.uk::f5af347e-719b-42ef-a64c-e5cdfaa6afb0" providerId="AD" clId="Web-{D41D279F-0656-4924-BFA4-101016271C22}" dt="2021-02-25T10:33:04.241" v="9"/>
          <ac:inkMkLst>
            <pc:docMk/>
            <pc:sldMk cId="109857222" sldId="256"/>
            <ac:inkMk id="5" creationId="{8C58340C-4328-40A3-A54C-C95E5C3ED42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04.241" v="10"/>
          <ac:inkMkLst>
            <pc:docMk/>
            <pc:sldMk cId="109857222" sldId="256"/>
            <ac:inkMk id="6" creationId="{7E40758C-D1D1-4615-980F-9CC156E10E4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07.804" v="11"/>
          <ac:inkMkLst>
            <pc:docMk/>
            <pc:sldMk cId="109857222" sldId="256"/>
            <ac:inkMk id="7" creationId="{F3163E72-E8F3-4476-A44A-A0335A68919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07.804" v="12"/>
          <ac:inkMkLst>
            <pc:docMk/>
            <pc:sldMk cId="109857222" sldId="256"/>
            <ac:inkMk id="8" creationId="{118DE776-4F67-420D-A60B-30AEF4BAAEB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085" v="13"/>
          <ac:inkMkLst>
            <pc:docMk/>
            <pc:sldMk cId="109857222" sldId="256"/>
            <ac:inkMk id="9" creationId="{1800FD80-70D6-4E84-9B59-672C5837313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01" v="14"/>
          <ac:inkMkLst>
            <pc:docMk/>
            <pc:sldMk cId="109857222" sldId="256"/>
            <ac:inkMk id="10" creationId="{512BD69C-43D8-4618-8153-B27F8A7FC22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01" v="15"/>
          <ac:inkMkLst>
            <pc:docMk/>
            <pc:sldMk cId="109857222" sldId="256"/>
            <ac:inkMk id="11" creationId="{32826498-2FB3-446E-B037-5B72B08670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01" v="16"/>
          <ac:inkMkLst>
            <pc:docMk/>
            <pc:sldMk cId="109857222" sldId="256"/>
            <ac:inkMk id="12" creationId="{E58E8035-D873-4294-8308-66AF2C1D9E1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01" v="17"/>
          <ac:inkMkLst>
            <pc:docMk/>
            <pc:sldMk cId="109857222" sldId="256"/>
            <ac:inkMk id="13" creationId="{8F179204-08C0-4E0E-901A-C93A629A2CA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01" v="18"/>
          <ac:inkMkLst>
            <pc:docMk/>
            <pc:sldMk cId="109857222" sldId="256"/>
            <ac:inkMk id="14" creationId="{B6AA0961-03DC-4F2F-ACB6-215FA987D84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17" v="19"/>
          <ac:inkMkLst>
            <pc:docMk/>
            <pc:sldMk cId="109857222" sldId="256"/>
            <ac:inkMk id="15" creationId="{012656E0-AAEC-4AD1-BEA5-CC978AC1B71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17" v="20"/>
          <ac:inkMkLst>
            <pc:docMk/>
            <pc:sldMk cId="109857222" sldId="256"/>
            <ac:inkMk id="16" creationId="{81748FEF-385F-4AAB-90F9-0314F80201F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17" v="21"/>
          <ac:inkMkLst>
            <pc:docMk/>
            <pc:sldMk cId="109857222" sldId="256"/>
            <ac:inkMk id="17" creationId="{EDB464F3-C273-4F3E-AEA7-A08D80F1655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5.117" v="22"/>
          <ac:inkMkLst>
            <pc:docMk/>
            <pc:sldMk cId="109857222" sldId="256"/>
            <ac:inkMk id="18" creationId="{F63CF8D9-EEBF-4488-A2B6-0583AA206A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6.085" v="23"/>
          <ac:inkMkLst>
            <pc:docMk/>
            <pc:sldMk cId="109857222" sldId="256"/>
            <ac:inkMk id="19" creationId="{A086662F-5DC6-490E-B5D5-76CBAA3BD60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17.320" v="24"/>
          <ac:inkMkLst>
            <pc:docMk/>
            <pc:sldMk cId="109857222" sldId="256"/>
            <ac:inkMk id="20" creationId="{87CC73CA-6102-434C-B903-596A0A78ADD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14" v="25"/>
          <ac:inkMkLst>
            <pc:docMk/>
            <pc:sldMk cId="109857222" sldId="256"/>
            <ac:inkMk id="21" creationId="{7ECEB0CD-6D38-4714-B192-54905FCD5C9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14" v="26"/>
          <ac:inkMkLst>
            <pc:docMk/>
            <pc:sldMk cId="109857222" sldId="256"/>
            <ac:inkMk id="22" creationId="{5BE257A7-4412-48E0-8F31-7F0CFDE40BC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14" v="27"/>
          <ac:inkMkLst>
            <pc:docMk/>
            <pc:sldMk cId="109857222" sldId="256"/>
            <ac:inkMk id="23" creationId="{497BA618-2997-47DE-A548-535E7161CA4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28"/>
          <ac:inkMkLst>
            <pc:docMk/>
            <pc:sldMk cId="109857222" sldId="256"/>
            <ac:inkMk id="24" creationId="{EAB01674-6D5E-4635-9311-965A3BD244C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29"/>
          <ac:inkMkLst>
            <pc:docMk/>
            <pc:sldMk cId="109857222" sldId="256"/>
            <ac:inkMk id="25" creationId="{7E6D9954-3B44-4E55-994B-B5A85C03992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30"/>
          <ac:inkMkLst>
            <pc:docMk/>
            <pc:sldMk cId="109857222" sldId="256"/>
            <ac:inkMk id="26" creationId="{D791FD54-D070-49B2-BD36-BB360F04037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31"/>
          <ac:inkMkLst>
            <pc:docMk/>
            <pc:sldMk cId="109857222" sldId="256"/>
            <ac:inkMk id="27" creationId="{0C0473E6-7F14-4B9A-AB16-C9910288164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32"/>
          <ac:inkMkLst>
            <pc:docMk/>
            <pc:sldMk cId="109857222" sldId="256"/>
            <ac:inkMk id="28" creationId="{3D0DB76C-14B6-41D0-A75A-50A626BC2F5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33"/>
          <ac:inkMkLst>
            <pc:docMk/>
            <pc:sldMk cId="109857222" sldId="256"/>
            <ac:inkMk id="29" creationId="{D05F63FD-EEA1-44D7-91FA-AE295521732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34"/>
          <ac:inkMkLst>
            <pc:docMk/>
            <pc:sldMk cId="109857222" sldId="256"/>
            <ac:inkMk id="30" creationId="{8B9911D0-A1DA-4DFE-BADF-13847D488DB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30" v="35"/>
          <ac:inkMkLst>
            <pc:docMk/>
            <pc:sldMk cId="109857222" sldId="256"/>
            <ac:inkMk id="31" creationId="{E25E5351-024F-4597-A3B2-23D62BAF480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45" v="36"/>
          <ac:inkMkLst>
            <pc:docMk/>
            <pc:sldMk cId="109857222" sldId="256"/>
            <ac:inkMk id="32" creationId="{287D82D7-46D5-4471-AC6F-CE83CD0D283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45" v="37"/>
          <ac:inkMkLst>
            <pc:docMk/>
            <pc:sldMk cId="109857222" sldId="256"/>
            <ac:inkMk id="33" creationId="{7F56A12F-98E2-4C55-AD21-D335A69F646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45" v="38"/>
          <ac:inkMkLst>
            <pc:docMk/>
            <pc:sldMk cId="109857222" sldId="256"/>
            <ac:inkMk id="34" creationId="{11D11CD2-ABDD-40D8-9593-514AD10A958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45" v="39"/>
          <ac:inkMkLst>
            <pc:docMk/>
            <pc:sldMk cId="109857222" sldId="256"/>
            <ac:inkMk id="35" creationId="{A5C71DDD-8C33-4EDC-97EA-E0796A2083C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45" v="40"/>
          <ac:inkMkLst>
            <pc:docMk/>
            <pc:sldMk cId="109857222" sldId="256"/>
            <ac:inkMk id="36" creationId="{B8612CAB-89B5-420A-AEEF-4CD04191787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45" v="41"/>
          <ac:inkMkLst>
            <pc:docMk/>
            <pc:sldMk cId="109857222" sldId="256"/>
            <ac:inkMk id="37" creationId="{3DF9E6A3-7E65-4A93-BD4C-94303546243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26.461" v="42"/>
          <ac:inkMkLst>
            <pc:docMk/>
            <pc:sldMk cId="109857222" sldId="256"/>
            <ac:inkMk id="38" creationId="{2D6BB491-C15A-4A83-86FA-DF3B988D721D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3:35.102" v="56"/>
          <ac:inkMkLst>
            <pc:docMk/>
            <pc:sldMk cId="109857222" sldId="256"/>
            <ac:inkMk id="39" creationId="{8222FD2F-F186-4989-AF6C-B5F7671927D0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3:35.102" v="55"/>
          <ac:inkMkLst>
            <pc:docMk/>
            <pc:sldMk cId="109857222" sldId="256"/>
            <ac:inkMk id="40" creationId="{11EA2AF1-2E9F-46AB-B2D5-9A883DB950B4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3:35.102" v="54"/>
          <ac:inkMkLst>
            <pc:docMk/>
            <pc:sldMk cId="109857222" sldId="256"/>
            <ac:inkMk id="41" creationId="{35717822-DD00-46E5-A7D4-F8BE7588330D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3:35.102" v="53"/>
          <ac:inkMkLst>
            <pc:docMk/>
            <pc:sldMk cId="109857222" sldId="256"/>
            <ac:inkMk id="42" creationId="{242609FA-1679-412E-A1DB-38781751F4EA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3:35.102" v="52"/>
          <ac:inkMkLst>
            <pc:docMk/>
            <pc:sldMk cId="109857222" sldId="256"/>
            <ac:inkMk id="43" creationId="{145E282C-C44A-4A28-9153-49BFFE2FCA2A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3:35.102" v="51"/>
          <ac:inkMkLst>
            <pc:docMk/>
            <pc:sldMk cId="109857222" sldId="256"/>
            <ac:inkMk id="44" creationId="{FE735F58-0DF5-465D-999E-8CD9BE2B4FAB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3:35.102" v="50"/>
          <ac:inkMkLst>
            <pc:docMk/>
            <pc:sldMk cId="109857222" sldId="256"/>
            <ac:inkMk id="45" creationId="{FE6125C7-61A9-4B61-A771-AEAA276283E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36.055" v="57"/>
          <ac:inkMkLst>
            <pc:docMk/>
            <pc:sldMk cId="109857222" sldId="256"/>
            <ac:inkMk id="46" creationId="{3940FFA9-3BCD-4EA4-A589-C6C0DF1BDC4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41.681" v="58"/>
          <ac:inkMkLst>
            <pc:docMk/>
            <pc:sldMk cId="109857222" sldId="256"/>
            <ac:inkMk id="47" creationId="{9DEF5288-C4A3-469A-8A32-13271F98285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41.681" v="59"/>
          <ac:inkMkLst>
            <pc:docMk/>
            <pc:sldMk cId="109857222" sldId="256"/>
            <ac:inkMk id="48" creationId="{91441C5D-3078-4FA1-8FA3-500436C1B23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38" v="60"/>
          <ac:inkMkLst>
            <pc:docMk/>
            <pc:sldMk cId="109857222" sldId="256"/>
            <ac:inkMk id="49" creationId="{937DB39C-04E2-4604-AF37-78C8228A077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38" v="61"/>
          <ac:inkMkLst>
            <pc:docMk/>
            <pc:sldMk cId="109857222" sldId="256"/>
            <ac:inkMk id="50" creationId="{8A2F00E0-E67F-4B35-872C-68A207DFC42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38" v="62"/>
          <ac:inkMkLst>
            <pc:docMk/>
            <pc:sldMk cId="109857222" sldId="256"/>
            <ac:inkMk id="51" creationId="{0B6A03D6-D7A7-45E4-8E8B-FEDCD0E4A27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38" v="63"/>
          <ac:inkMkLst>
            <pc:docMk/>
            <pc:sldMk cId="109857222" sldId="256"/>
            <ac:inkMk id="52" creationId="{67366E5F-0328-4BB2-8729-F9107A6C440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53" v="64"/>
          <ac:inkMkLst>
            <pc:docMk/>
            <pc:sldMk cId="109857222" sldId="256"/>
            <ac:inkMk id="53" creationId="{8CDD73E3-A159-46E8-8D27-2BA6FBA7CA0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53" v="65"/>
          <ac:inkMkLst>
            <pc:docMk/>
            <pc:sldMk cId="109857222" sldId="256"/>
            <ac:inkMk id="54" creationId="{75CE47D5-9731-4ED1-8F3E-D2955750E20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53" v="66"/>
          <ac:inkMkLst>
            <pc:docMk/>
            <pc:sldMk cId="109857222" sldId="256"/>
            <ac:inkMk id="55" creationId="{983E9C51-7984-4779-BA5E-3A67C3F4479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53" v="67"/>
          <ac:inkMkLst>
            <pc:docMk/>
            <pc:sldMk cId="109857222" sldId="256"/>
            <ac:inkMk id="56" creationId="{D6C63507-5441-4C12-92C4-F2597E74E25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69" v="68"/>
          <ac:inkMkLst>
            <pc:docMk/>
            <pc:sldMk cId="109857222" sldId="256"/>
            <ac:inkMk id="57" creationId="{DACF1D44-A7D9-44BE-9D0F-F9DA2D5F331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69" v="69"/>
          <ac:inkMkLst>
            <pc:docMk/>
            <pc:sldMk cId="109857222" sldId="256"/>
            <ac:inkMk id="58" creationId="{ED12857F-1BA9-4323-B3B5-72D65046CB9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2.869" v="70"/>
          <ac:inkMkLst>
            <pc:docMk/>
            <pc:sldMk cId="109857222" sldId="256"/>
            <ac:inkMk id="59" creationId="{5FD1D36D-23FB-48D9-98FF-024FBD4370F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369" v="71"/>
          <ac:inkMkLst>
            <pc:docMk/>
            <pc:sldMk cId="109857222" sldId="256"/>
            <ac:inkMk id="60" creationId="{59107A6B-FD93-4EF6-A20C-90B37F0AF74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385" v="72"/>
          <ac:inkMkLst>
            <pc:docMk/>
            <pc:sldMk cId="109857222" sldId="256"/>
            <ac:inkMk id="61" creationId="{C6DEB262-51BD-4FA8-85F9-DB5D094BADF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385" v="73"/>
          <ac:inkMkLst>
            <pc:docMk/>
            <pc:sldMk cId="109857222" sldId="256"/>
            <ac:inkMk id="62" creationId="{DC3F5544-B104-4947-B28C-287A158AFA1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00" v="74"/>
          <ac:inkMkLst>
            <pc:docMk/>
            <pc:sldMk cId="109857222" sldId="256"/>
            <ac:inkMk id="63" creationId="{11E0C4B5-1BFB-4648-8EAF-3D974810DDB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00" v="75"/>
          <ac:inkMkLst>
            <pc:docMk/>
            <pc:sldMk cId="109857222" sldId="256"/>
            <ac:inkMk id="64" creationId="{1C739D2D-CD39-4B9E-A841-49E4BE7DF5B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00" v="76"/>
          <ac:inkMkLst>
            <pc:docMk/>
            <pc:sldMk cId="109857222" sldId="256"/>
            <ac:inkMk id="65" creationId="{DEA75ABC-F449-4CC9-9590-91AD0B5F0BF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00" v="77"/>
          <ac:inkMkLst>
            <pc:docMk/>
            <pc:sldMk cId="109857222" sldId="256"/>
            <ac:inkMk id="66" creationId="{45B15349-0590-4156-964A-F4E644662D8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16" v="78"/>
          <ac:inkMkLst>
            <pc:docMk/>
            <pc:sldMk cId="109857222" sldId="256"/>
            <ac:inkMk id="67" creationId="{31DFAB9D-3770-4568-A70D-232E5E008F5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16" v="79"/>
          <ac:inkMkLst>
            <pc:docMk/>
            <pc:sldMk cId="109857222" sldId="256"/>
            <ac:inkMk id="68" creationId="{E8EA6F00-3AB1-46B8-855A-ABE82EF2E3E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16" v="80"/>
          <ac:inkMkLst>
            <pc:docMk/>
            <pc:sldMk cId="109857222" sldId="256"/>
            <ac:inkMk id="69" creationId="{4D1C44CE-687E-42C3-94D8-683A237C581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32" v="81"/>
          <ac:inkMkLst>
            <pc:docMk/>
            <pc:sldMk cId="109857222" sldId="256"/>
            <ac:inkMk id="70" creationId="{726183B1-9A73-4575-B115-39B9918ABC4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5.432" v="82"/>
          <ac:inkMkLst>
            <pc:docMk/>
            <pc:sldMk cId="109857222" sldId="256"/>
            <ac:inkMk id="71" creationId="{C40B1382-E0E0-4F2E-BB75-D2754786C63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6.307" v="83"/>
          <ac:inkMkLst>
            <pc:docMk/>
            <pc:sldMk cId="109857222" sldId="256"/>
            <ac:inkMk id="72" creationId="{571BAF10-C286-4579-9E20-76D44E18F3C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6.307" v="84"/>
          <ac:inkMkLst>
            <pc:docMk/>
            <pc:sldMk cId="109857222" sldId="256"/>
            <ac:inkMk id="73" creationId="{B2A360B2-AFDA-4C62-9CB0-C568506CD66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3:56.307" v="85"/>
          <ac:inkMkLst>
            <pc:docMk/>
            <pc:sldMk cId="109857222" sldId="256"/>
            <ac:inkMk id="74" creationId="{EC06057D-AAFB-4EDC-B973-760FAE03575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26" v="86"/>
          <ac:inkMkLst>
            <pc:docMk/>
            <pc:sldMk cId="109857222" sldId="256"/>
            <ac:inkMk id="75" creationId="{CD994A5B-0F08-477E-B39E-BEA5B419842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26" v="87"/>
          <ac:inkMkLst>
            <pc:docMk/>
            <pc:sldMk cId="109857222" sldId="256"/>
            <ac:inkMk id="76" creationId="{5FB13118-D4E8-4E3F-BF67-63C990278FF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41" v="88"/>
          <ac:inkMkLst>
            <pc:docMk/>
            <pc:sldMk cId="109857222" sldId="256"/>
            <ac:inkMk id="77" creationId="{4E30B3D2-A71A-498B-8B3D-4E5E86D6572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41" v="89"/>
          <ac:inkMkLst>
            <pc:docMk/>
            <pc:sldMk cId="109857222" sldId="256"/>
            <ac:inkMk id="78" creationId="{7DAB64B7-F5B0-4D9E-BE3F-8C73D5947D6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41" v="90"/>
          <ac:inkMkLst>
            <pc:docMk/>
            <pc:sldMk cId="109857222" sldId="256"/>
            <ac:inkMk id="79" creationId="{5C7427BD-9798-485E-8AB3-0D26F7DF2C9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57" v="91"/>
          <ac:inkMkLst>
            <pc:docMk/>
            <pc:sldMk cId="109857222" sldId="256"/>
            <ac:inkMk id="80" creationId="{030C012A-055A-460E-929B-C76573C4FB7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57" v="92"/>
          <ac:inkMkLst>
            <pc:docMk/>
            <pc:sldMk cId="109857222" sldId="256"/>
            <ac:inkMk id="81" creationId="{FA9F93FC-2068-4410-A5EE-0DF88343263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57" v="93"/>
          <ac:inkMkLst>
            <pc:docMk/>
            <pc:sldMk cId="109857222" sldId="256"/>
            <ac:inkMk id="82" creationId="{ED3EB023-247B-4222-BB30-8AA7066DCC8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57" v="94"/>
          <ac:inkMkLst>
            <pc:docMk/>
            <pc:sldMk cId="109857222" sldId="256"/>
            <ac:inkMk id="83" creationId="{EEFE7B1D-A33F-4F6B-BE24-C203F08E0D0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73" v="95"/>
          <ac:inkMkLst>
            <pc:docMk/>
            <pc:sldMk cId="109857222" sldId="256"/>
            <ac:inkMk id="84" creationId="{A49F2A97-6261-4CBD-965C-FD1FE41C69E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73" v="96"/>
          <ac:inkMkLst>
            <pc:docMk/>
            <pc:sldMk cId="109857222" sldId="256"/>
            <ac:inkMk id="85" creationId="{36C9B47D-91D7-4357-9E0F-ADDA73F695E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73" v="97"/>
          <ac:inkMkLst>
            <pc:docMk/>
            <pc:sldMk cId="109857222" sldId="256"/>
            <ac:inkMk id="86" creationId="{9B4FBF7B-D6DB-4B8A-A165-00F1B656EB7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88" v="98"/>
          <ac:inkMkLst>
            <pc:docMk/>
            <pc:sldMk cId="109857222" sldId="256"/>
            <ac:inkMk id="87" creationId="{5D56AF4A-B03E-41E4-A150-55A37BAFA98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88" v="99"/>
          <ac:inkMkLst>
            <pc:docMk/>
            <pc:sldMk cId="109857222" sldId="256"/>
            <ac:inkMk id="88" creationId="{54E2F245-E050-4283-8162-0766F4DF957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588" v="100"/>
          <ac:inkMkLst>
            <pc:docMk/>
            <pc:sldMk cId="109857222" sldId="256"/>
            <ac:inkMk id="89" creationId="{C63BA35D-5A98-4C01-A4B3-3EF9425CD7C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604" v="101"/>
          <ac:inkMkLst>
            <pc:docMk/>
            <pc:sldMk cId="109857222" sldId="256"/>
            <ac:inkMk id="90" creationId="{BEA4EF66-9CB4-48CA-AC41-EF37D92C5F8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604" v="102"/>
          <ac:inkMkLst>
            <pc:docMk/>
            <pc:sldMk cId="109857222" sldId="256"/>
            <ac:inkMk id="91" creationId="{759F8942-AD13-4BB6-94B5-6329CC37FD7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604" v="103"/>
          <ac:inkMkLst>
            <pc:docMk/>
            <pc:sldMk cId="109857222" sldId="256"/>
            <ac:inkMk id="92" creationId="{46FC6587-2C7C-4196-BD93-7613C2FC638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0.619" v="104"/>
          <ac:inkMkLst>
            <pc:docMk/>
            <pc:sldMk cId="109857222" sldId="256"/>
            <ac:inkMk id="93" creationId="{F1718842-1581-4F6A-B8CD-3B3D981F975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2.182" v="105"/>
          <ac:inkMkLst>
            <pc:docMk/>
            <pc:sldMk cId="109857222" sldId="256"/>
            <ac:inkMk id="94" creationId="{608B3F56-2992-43FA-AE4E-A932BCFFAF5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2.182" v="106"/>
          <ac:inkMkLst>
            <pc:docMk/>
            <pc:sldMk cId="109857222" sldId="256"/>
            <ac:inkMk id="95" creationId="{9044E221-556C-4A8C-937D-8B74E845CB3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2.198" v="107"/>
          <ac:inkMkLst>
            <pc:docMk/>
            <pc:sldMk cId="109857222" sldId="256"/>
            <ac:inkMk id="96" creationId="{7839C5E2-0FD5-48D0-B224-475868A7C38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2.198" v="108"/>
          <ac:inkMkLst>
            <pc:docMk/>
            <pc:sldMk cId="109857222" sldId="256"/>
            <ac:inkMk id="97" creationId="{8A43C862-3442-4039-8AF1-ED3D9052C05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2.198" v="109"/>
          <ac:inkMkLst>
            <pc:docMk/>
            <pc:sldMk cId="109857222" sldId="256"/>
            <ac:inkMk id="98" creationId="{47122B28-ECD0-4B9A-BE17-7B69812D05B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3.120" v="110"/>
          <ac:inkMkLst>
            <pc:docMk/>
            <pc:sldMk cId="109857222" sldId="256"/>
            <ac:inkMk id="99" creationId="{FB963B12-82AF-4CED-8FA6-83C2DD196A3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3.135" v="111"/>
          <ac:inkMkLst>
            <pc:docMk/>
            <pc:sldMk cId="109857222" sldId="256"/>
            <ac:inkMk id="100" creationId="{1A6E9EB5-693D-4F79-B774-AB99B9E6973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3.135" v="112"/>
          <ac:inkMkLst>
            <pc:docMk/>
            <pc:sldMk cId="109857222" sldId="256"/>
            <ac:inkMk id="101" creationId="{174845E1-CF34-44EE-94F8-5FB1150763B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3.135" v="113"/>
          <ac:inkMkLst>
            <pc:docMk/>
            <pc:sldMk cId="109857222" sldId="256"/>
            <ac:inkMk id="102" creationId="{8A12B1B9-E2E6-433F-9E3F-2F2E737DB3C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3.151" v="114"/>
          <ac:inkMkLst>
            <pc:docMk/>
            <pc:sldMk cId="109857222" sldId="256"/>
            <ac:inkMk id="103" creationId="{67911B50-D315-420E-935B-8DC0E0D5878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3.151" v="115"/>
          <ac:inkMkLst>
            <pc:docMk/>
            <pc:sldMk cId="109857222" sldId="256"/>
            <ac:inkMk id="104" creationId="{D59AFD97-0596-49AC-9356-AF7311B056B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3.151" v="116"/>
          <ac:inkMkLst>
            <pc:docMk/>
            <pc:sldMk cId="109857222" sldId="256"/>
            <ac:inkMk id="105" creationId="{181EACAE-A5FB-478D-BF6B-FC1DB0282C6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4.151" v="117"/>
          <ac:inkMkLst>
            <pc:docMk/>
            <pc:sldMk cId="109857222" sldId="256"/>
            <ac:inkMk id="106" creationId="{905250E8-1DC4-43D7-A5E0-9F1A744916B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4.166" v="118"/>
          <ac:inkMkLst>
            <pc:docMk/>
            <pc:sldMk cId="109857222" sldId="256"/>
            <ac:inkMk id="107" creationId="{AE4086A9-0A9F-4E64-A4EF-F564B7C0FF1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4.166" v="119"/>
          <ac:inkMkLst>
            <pc:docMk/>
            <pc:sldMk cId="109857222" sldId="256"/>
            <ac:inkMk id="108" creationId="{2F514947-C0D3-404B-AD6C-D2151A86C54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4.166" v="120"/>
          <ac:inkMkLst>
            <pc:docMk/>
            <pc:sldMk cId="109857222" sldId="256"/>
            <ac:inkMk id="109" creationId="{9FC1CA3A-8157-403C-816C-FABF409A1F0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5.932" v="121"/>
          <ac:inkMkLst>
            <pc:docMk/>
            <pc:sldMk cId="109857222" sldId="256"/>
            <ac:inkMk id="110" creationId="{F1D60D90-2314-412B-9FE0-094F389C35D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5.932" v="122"/>
          <ac:inkMkLst>
            <pc:docMk/>
            <pc:sldMk cId="109857222" sldId="256"/>
            <ac:inkMk id="111" creationId="{EFC2ADC6-3229-4D87-81C7-72CED682A0D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09.386" v="123"/>
          <ac:inkMkLst>
            <pc:docMk/>
            <pc:sldMk cId="109857222" sldId="256"/>
            <ac:inkMk id="112" creationId="{04F15FD2-22E9-4962-9ABA-A5EE918A897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32.778" v="124"/>
          <ac:inkMkLst>
            <pc:docMk/>
            <pc:sldMk cId="109857222" sldId="256"/>
            <ac:inkMk id="113" creationId="{8D540145-5E01-4708-9530-AFCEDBE4E7F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33.653" v="125"/>
          <ac:inkMkLst>
            <pc:docMk/>
            <pc:sldMk cId="109857222" sldId="256"/>
            <ac:inkMk id="114" creationId="{1E7C9CD0-9A95-41D6-B97B-24547648CED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34.043" v="126"/>
          <ac:inkMkLst>
            <pc:docMk/>
            <pc:sldMk cId="109857222" sldId="256"/>
            <ac:inkMk id="115" creationId="{A4B03118-7093-49C7-AE18-75AD4C38203F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4:37.669" v="128"/>
          <ac:inkMkLst>
            <pc:docMk/>
            <pc:sldMk cId="109857222" sldId="256"/>
            <ac:inkMk id="116" creationId="{A255C7E6-AC96-4F80-92D0-C941743E985F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4:44.528" v="130"/>
          <ac:inkMkLst>
            <pc:docMk/>
            <pc:sldMk cId="109857222" sldId="256"/>
            <ac:inkMk id="117" creationId="{207E9802-9F3C-4D7C-880D-9711CD130E8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47.388" v="131"/>
          <ac:inkMkLst>
            <pc:docMk/>
            <pc:sldMk cId="109857222" sldId="256"/>
            <ac:inkMk id="118" creationId="{C81D1C37-90B6-4333-8BA3-15633F39B6B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49.232" v="132"/>
          <ac:inkMkLst>
            <pc:docMk/>
            <pc:sldMk cId="109857222" sldId="256"/>
            <ac:inkMk id="119" creationId="{358C2457-9614-42AB-8467-17019B6ED09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50.060" v="133"/>
          <ac:inkMkLst>
            <pc:docMk/>
            <pc:sldMk cId="109857222" sldId="256"/>
            <ac:inkMk id="120" creationId="{CA364C18-4D59-4D14-BDB9-2E140796677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50.716" v="134"/>
          <ac:inkMkLst>
            <pc:docMk/>
            <pc:sldMk cId="109857222" sldId="256"/>
            <ac:inkMk id="121" creationId="{755A6127-AFC7-461A-87B8-0AE6CDB127C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51.560" v="135"/>
          <ac:inkMkLst>
            <pc:docMk/>
            <pc:sldMk cId="109857222" sldId="256"/>
            <ac:inkMk id="122" creationId="{B8A7C27D-5796-4443-A688-95310DE58BA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52.013" v="136"/>
          <ac:inkMkLst>
            <pc:docMk/>
            <pc:sldMk cId="109857222" sldId="256"/>
            <ac:inkMk id="123" creationId="{3B0EA2A8-8D7A-4232-B2FC-A9544E9494D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52.466" v="137"/>
          <ac:inkMkLst>
            <pc:docMk/>
            <pc:sldMk cId="109857222" sldId="256"/>
            <ac:inkMk id="124" creationId="{6D7E7552-BFC4-4014-AEDC-6F26D1D96A6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4:53.263" v="138"/>
          <ac:inkMkLst>
            <pc:docMk/>
            <pc:sldMk cId="109857222" sldId="256"/>
            <ac:inkMk id="125" creationId="{15CFAADD-9768-4321-AF4F-32948F10160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04.092" v="139"/>
          <ac:inkMkLst>
            <pc:docMk/>
            <pc:sldMk cId="109857222" sldId="256"/>
            <ac:inkMk id="126" creationId="{A2579723-3F2D-4CB1-B1F7-147D3FABFD8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04.561" v="140"/>
          <ac:inkMkLst>
            <pc:docMk/>
            <pc:sldMk cId="109857222" sldId="256"/>
            <ac:inkMk id="127" creationId="{67143EC3-7C1D-4275-BB3E-55A53A30206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05.045" v="141"/>
          <ac:inkMkLst>
            <pc:docMk/>
            <pc:sldMk cId="109857222" sldId="256"/>
            <ac:inkMk id="128" creationId="{7FB8ECE3-9DFF-45F8-972F-9E6A53AE15D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05.451" v="142"/>
          <ac:inkMkLst>
            <pc:docMk/>
            <pc:sldMk cId="109857222" sldId="256"/>
            <ac:inkMk id="129" creationId="{C7173DED-9858-4ECF-887D-626CE16EC1A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06.342" v="143"/>
          <ac:inkMkLst>
            <pc:docMk/>
            <pc:sldMk cId="109857222" sldId="256"/>
            <ac:inkMk id="130" creationId="{9BCB0C7E-F739-40A8-9920-CFE96AAC60A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06.827" v="144"/>
          <ac:inkMkLst>
            <pc:docMk/>
            <pc:sldMk cId="109857222" sldId="256"/>
            <ac:inkMk id="131" creationId="{87B71A88-B4A4-4A15-8115-D00DF5CA8FCD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5:29.109" v="146"/>
          <ac:inkMkLst>
            <pc:docMk/>
            <pc:sldMk cId="109857222" sldId="256"/>
            <ac:inkMk id="132" creationId="{9E019036-2C80-42C7-AC24-7E90B16E785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47.470" v="147"/>
          <ac:inkMkLst>
            <pc:docMk/>
            <pc:sldMk cId="109857222" sldId="256"/>
            <ac:inkMk id="133" creationId="{4CEA1780-7EAB-47B2-8FF2-A303E877238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47.470" v="148"/>
          <ac:inkMkLst>
            <pc:docMk/>
            <pc:sldMk cId="109857222" sldId="256"/>
            <ac:inkMk id="134" creationId="{2D48EFF1-55E1-4866-BCA1-333328ED905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47.470" v="149"/>
          <ac:inkMkLst>
            <pc:docMk/>
            <pc:sldMk cId="109857222" sldId="256"/>
            <ac:inkMk id="135" creationId="{DBF4795C-D4FE-4E94-B856-1642591A040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47.470" v="150"/>
          <ac:inkMkLst>
            <pc:docMk/>
            <pc:sldMk cId="109857222" sldId="256"/>
            <ac:inkMk id="136" creationId="{B7FA8294-17E5-4BC8-92AA-1E8C74F4834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47.485" v="151"/>
          <ac:inkMkLst>
            <pc:docMk/>
            <pc:sldMk cId="109857222" sldId="256"/>
            <ac:inkMk id="137" creationId="{663ADC33-F780-4D9E-ABBC-84048D10A60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47.485" v="152"/>
          <ac:inkMkLst>
            <pc:docMk/>
            <pc:sldMk cId="109857222" sldId="256"/>
            <ac:inkMk id="138" creationId="{D4830831-93F5-442D-B043-7E8AC06A04D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0.485" v="153"/>
          <ac:inkMkLst>
            <pc:docMk/>
            <pc:sldMk cId="109857222" sldId="256"/>
            <ac:inkMk id="139" creationId="{D04353D5-63FC-4AE8-A9E0-71A4E3FD23D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0.485" v="154"/>
          <ac:inkMkLst>
            <pc:docMk/>
            <pc:sldMk cId="109857222" sldId="256"/>
            <ac:inkMk id="140" creationId="{D6E8D8E6-82CB-4189-8A91-CDFB4F319AE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0.485" v="155"/>
          <ac:inkMkLst>
            <pc:docMk/>
            <pc:sldMk cId="109857222" sldId="256"/>
            <ac:inkMk id="141" creationId="{6CC23E26-E55D-43F6-8DB5-0A0DAD4640D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0.501" v="156"/>
          <ac:inkMkLst>
            <pc:docMk/>
            <pc:sldMk cId="109857222" sldId="256"/>
            <ac:inkMk id="142" creationId="{CCBA7ABC-A1D6-401D-A3A2-DF7DDB16229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0.501" v="157"/>
          <ac:inkMkLst>
            <pc:docMk/>
            <pc:sldMk cId="109857222" sldId="256"/>
            <ac:inkMk id="143" creationId="{2C98D605-C509-4A40-A0E8-F69DCC129E0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0.501" v="158"/>
          <ac:inkMkLst>
            <pc:docMk/>
            <pc:sldMk cId="109857222" sldId="256"/>
            <ac:inkMk id="144" creationId="{011A2EF4-C04C-4B25-BA89-7670EA3046D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0.501" v="159"/>
          <ac:inkMkLst>
            <pc:docMk/>
            <pc:sldMk cId="109857222" sldId="256"/>
            <ac:inkMk id="145" creationId="{23962790-F301-41A0-B768-1BE9D5394DF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5.892" v="160"/>
          <ac:inkMkLst>
            <pc:docMk/>
            <pc:sldMk cId="109857222" sldId="256"/>
            <ac:inkMk id="146" creationId="{B7DB15F4-2B2E-4616-909E-6F197FA1A4B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6.923" v="161"/>
          <ac:inkMkLst>
            <pc:docMk/>
            <pc:sldMk cId="109857222" sldId="256"/>
            <ac:inkMk id="147" creationId="{2A6A42EE-D1FA-4CA9-B53F-DD7CD6AB580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7.345" v="162"/>
          <ac:inkMkLst>
            <pc:docMk/>
            <pc:sldMk cId="109857222" sldId="256"/>
            <ac:inkMk id="148" creationId="{9A507F03-455C-4BFA-9BFD-C3E44DD08D9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7.345" v="163"/>
          <ac:inkMkLst>
            <pc:docMk/>
            <pc:sldMk cId="109857222" sldId="256"/>
            <ac:inkMk id="149" creationId="{5C8E1C73-10DA-4DA7-95A1-4ECD4A9433F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7.877" v="164"/>
          <ac:inkMkLst>
            <pc:docMk/>
            <pc:sldMk cId="109857222" sldId="256"/>
            <ac:inkMk id="150" creationId="{39050AAB-8FEA-4390-B11E-AECF71D0E52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5:57.877" v="165"/>
          <ac:inkMkLst>
            <pc:docMk/>
            <pc:sldMk cId="109857222" sldId="256"/>
            <ac:inkMk id="151" creationId="{EEBFD44C-D048-4E72-BDE8-F5B19631AC0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15.659" v="166"/>
          <ac:inkMkLst>
            <pc:docMk/>
            <pc:sldMk cId="109857222" sldId="256"/>
            <ac:inkMk id="152" creationId="{83D4DC90-4E3E-43D0-892A-86489AE11DD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2.894" v="167"/>
          <ac:inkMkLst>
            <pc:docMk/>
            <pc:sldMk cId="109857222" sldId="256"/>
            <ac:inkMk id="153" creationId="{B9EDEB30-BB7E-4F96-8D11-3149C3623BD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4.988" v="168"/>
          <ac:inkMkLst>
            <pc:docMk/>
            <pc:sldMk cId="109857222" sldId="256"/>
            <ac:inkMk id="154" creationId="{DDC8C710-73BE-4634-955F-25DCE691A16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5.003" v="169"/>
          <ac:inkMkLst>
            <pc:docMk/>
            <pc:sldMk cId="109857222" sldId="256"/>
            <ac:inkMk id="155" creationId="{0BAFDAD2-A070-4F3F-9D30-E5B2E12EE1C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5.003" v="170"/>
          <ac:inkMkLst>
            <pc:docMk/>
            <pc:sldMk cId="109857222" sldId="256"/>
            <ac:inkMk id="156" creationId="{9AD10A8C-9691-4B54-B86C-166B5BA537B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5.003" v="171"/>
          <ac:inkMkLst>
            <pc:docMk/>
            <pc:sldMk cId="109857222" sldId="256"/>
            <ac:inkMk id="157" creationId="{78064155-D207-467B-8F0E-5F4CA6E735B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5.019" v="172"/>
          <ac:inkMkLst>
            <pc:docMk/>
            <pc:sldMk cId="109857222" sldId="256"/>
            <ac:inkMk id="158" creationId="{0CB99BF4-9354-4DD2-B600-961FFCF8D2F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5.019" v="173"/>
          <ac:inkMkLst>
            <pc:docMk/>
            <pc:sldMk cId="109857222" sldId="256"/>
            <ac:inkMk id="159" creationId="{A91DB189-8FB5-4B77-9F65-BD875C884D9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9.644" v="174"/>
          <ac:inkMkLst>
            <pc:docMk/>
            <pc:sldMk cId="109857222" sldId="256"/>
            <ac:inkMk id="160" creationId="{A22FB61A-C5F7-4DE1-B0AD-300944813EE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29.660" v="175"/>
          <ac:inkMkLst>
            <pc:docMk/>
            <pc:sldMk cId="109857222" sldId="256"/>
            <ac:inkMk id="161" creationId="{176C8357-E2AC-4F9B-8252-820FA925F0C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2.816" v="176"/>
          <ac:inkMkLst>
            <pc:docMk/>
            <pc:sldMk cId="109857222" sldId="256"/>
            <ac:inkMk id="162" creationId="{2291A398-FE47-4CBC-953D-9F6633A673C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3.785" v="177"/>
          <ac:inkMkLst>
            <pc:docMk/>
            <pc:sldMk cId="109857222" sldId="256"/>
            <ac:inkMk id="163" creationId="{25313167-2267-4131-B92E-C70003B908B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4.238" v="178"/>
          <ac:inkMkLst>
            <pc:docMk/>
            <pc:sldMk cId="109857222" sldId="256"/>
            <ac:inkMk id="164" creationId="{DB21F7BB-3C61-4383-BC5D-D545BB563CF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5.426" v="179"/>
          <ac:inkMkLst>
            <pc:docMk/>
            <pc:sldMk cId="109857222" sldId="256"/>
            <ac:inkMk id="165" creationId="{92F2087C-F286-45AA-A264-B373272E8A6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5.441" v="180"/>
          <ac:inkMkLst>
            <pc:docMk/>
            <pc:sldMk cId="109857222" sldId="256"/>
            <ac:inkMk id="166" creationId="{FC593098-48FD-4450-BAC3-23C0E3D0DA9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5.441" v="181"/>
          <ac:inkMkLst>
            <pc:docMk/>
            <pc:sldMk cId="109857222" sldId="256"/>
            <ac:inkMk id="167" creationId="{91EE50B2-36BA-4CC0-AD5C-5E0CD6A6990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5.441" v="182"/>
          <ac:inkMkLst>
            <pc:docMk/>
            <pc:sldMk cId="109857222" sldId="256"/>
            <ac:inkMk id="168" creationId="{E51143E8-23AB-4647-AE05-2136526CAC0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6:35.457" v="183"/>
          <ac:inkMkLst>
            <pc:docMk/>
            <pc:sldMk cId="109857222" sldId="256"/>
            <ac:inkMk id="169" creationId="{5B2268C6-90B0-4870-8FA0-0F79301D3EE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5.849" v="184"/>
          <ac:inkMkLst>
            <pc:docMk/>
            <pc:sldMk cId="109857222" sldId="256"/>
            <ac:inkMk id="170" creationId="{043E6455-6D1A-49B5-A414-03DAE773F14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6.334" v="185"/>
          <ac:inkMkLst>
            <pc:docMk/>
            <pc:sldMk cId="109857222" sldId="256"/>
            <ac:inkMk id="171" creationId="{69D45E6A-CDD1-47AE-A420-7D6BED5A1F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6.725" v="186"/>
          <ac:inkMkLst>
            <pc:docMk/>
            <pc:sldMk cId="109857222" sldId="256"/>
            <ac:inkMk id="172" creationId="{8A4D41AF-44C0-4139-BF63-FB3CBA0942E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7.646" v="187"/>
          <ac:inkMkLst>
            <pc:docMk/>
            <pc:sldMk cId="109857222" sldId="256"/>
            <ac:inkMk id="173" creationId="{D099843C-D45B-4A82-8572-48997AEF61E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8.256" v="188"/>
          <ac:inkMkLst>
            <pc:docMk/>
            <pc:sldMk cId="109857222" sldId="256"/>
            <ac:inkMk id="174" creationId="{4BAC09D4-6C7D-47A2-A9BA-9979EC36B64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8.600" v="189"/>
          <ac:inkMkLst>
            <pc:docMk/>
            <pc:sldMk cId="109857222" sldId="256"/>
            <ac:inkMk id="175" creationId="{FBC80BF8-C6E8-4D02-9C63-EF965DD9671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8.975" v="190"/>
          <ac:inkMkLst>
            <pc:docMk/>
            <pc:sldMk cId="109857222" sldId="256"/>
            <ac:inkMk id="176" creationId="{FB86A314-3D68-4338-966F-7EAB7BFC638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09.818" v="191"/>
          <ac:inkMkLst>
            <pc:docMk/>
            <pc:sldMk cId="109857222" sldId="256"/>
            <ac:inkMk id="177" creationId="{1050F17D-1359-4E0C-B371-F8AF4C4A601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10.240" v="192"/>
          <ac:inkMkLst>
            <pc:docMk/>
            <pc:sldMk cId="109857222" sldId="256"/>
            <ac:inkMk id="178" creationId="{38665FBD-EE19-48E4-854D-A483FDA4C49E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7:34.539" v="200"/>
          <ac:inkMkLst>
            <pc:docMk/>
            <pc:sldMk cId="109857222" sldId="256"/>
            <ac:inkMk id="179" creationId="{BAFDA1E8-40FE-4989-BEA0-9689DCEDA672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7:29.679" v="199"/>
          <ac:inkMkLst>
            <pc:docMk/>
            <pc:sldMk cId="109857222" sldId="256"/>
            <ac:inkMk id="180" creationId="{4C9727E7-D136-43E5-AE84-B89FCBEB35EF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7:29.679" v="198"/>
          <ac:inkMkLst>
            <pc:docMk/>
            <pc:sldMk cId="109857222" sldId="256"/>
            <ac:inkMk id="181" creationId="{49DCA3FA-3EF2-4B2D-AD2B-36A3A337D592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7:29.679" v="197"/>
          <ac:inkMkLst>
            <pc:docMk/>
            <pc:sldMk cId="109857222" sldId="256"/>
            <ac:inkMk id="182" creationId="{E8CA05A2-F5B3-4065-82ED-DE707576930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54.055" v="201"/>
          <ac:inkMkLst>
            <pc:docMk/>
            <pc:sldMk cId="109857222" sldId="256"/>
            <ac:inkMk id="183" creationId="{B6EADB47-3CF0-4898-805E-AC23902CA5B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58.915" v="202"/>
          <ac:inkMkLst>
            <pc:docMk/>
            <pc:sldMk cId="109857222" sldId="256"/>
            <ac:inkMk id="184" creationId="{34FB09AC-B92A-40DB-B15E-3FDDCDBDD6B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7:59.306" v="203"/>
          <ac:inkMkLst>
            <pc:docMk/>
            <pc:sldMk cId="109857222" sldId="256"/>
            <ac:inkMk id="185" creationId="{94424E1D-41AF-41F7-B6EB-E1C9ABC9857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00.228" v="204"/>
          <ac:inkMkLst>
            <pc:docMk/>
            <pc:sldMk cId="109857222" sldId="256"/>
            <ac:inkMk id="186" creationId="{5CB209A2-0BE0-4A93-88CB-69412A83DBC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00.228" v="205"/>
          <ac:inkMkLst>
            <pc:docMk/>
            <pc:sldMk cId="109857222" sldId="256"/>
            <ac:inkMk id="187" creationId="{5EF9C920-2167-4721-8D7D-7D395C9BDDF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08.119" v="206"/>
          <ac:inkMkLst>
            <pc:docMk/>
            <pc:sldMk cId="109857222" sldId="256"/>
            <ac:inkMk id="188" creationId="{99A0CF23-D76D-42B9-B1E2-3F999700C5A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09.619" v="207"/>
          <ac:inkMkLst>
            <pc:docMk/>
            <pc:sldMk cId="109857222" sldId="256"/>
            <ac:inkMk id="189" creationId="{D374CDD3-C293-4181-8D28-211A2DB4AD9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09.619" v="208"/>
          <ac:inkMkLst>
            <pc:docMk/>
            <pc:sldMk cId="109857222" sldId="256"/>
            <ac:inkMk id="190" creationId="{8BFF52F3-D512-4F83-91B5-81E005F24F7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09.634" v="209"/>
          <ac:inkMkLst>
            <pc:docMk/>
            <pc:sldMk cId="109857222" sldId="256"/>
            <ac:inkMk id="191" creationId="{67053B03-BC5B-41AB-956F-3026408D66A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09.650" v="210"/>
          <ac:inkMkLst>
            <pc:docMk/>
            <pc:sldMk cId="109857222" sldId="256"/>
            <ac:inkMk id="192" creationId="{5C0A5AC9-4945-45A6-9D81-DCEE00A1550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10.338" v="211"/>
          <ac:inkMkLst>
            <pc:docMk/>
            <pc:sldMk cId="109857222" sldId="256"/>
            <ac:inkMk id="193" creationId="{897BCAA4-EE0B-4805-9F91-88E5DF72445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10.994" v="212"/>
          <ac:inkMkLst>
            <pc:docMk/>
            <pc:sldMk cId="109857222" sldId="256"/>
            <ac:inkMk id="194" creationId="{0922EBD4-79AF-41F4-9FE5-930541041D3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8:10.994" v="213"/>
          <ac:inkMkLst>
            <pc:docMk/>
            <pc:sldMk cId="109857222" sldId="256"/>
            <ac:inkMk id="195" creationId="{6146E765-E3F3-41BD-8480-EE4417761B1F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38:28.729" v="215"/>
          <ac:inkMkLst>
            <pc:docMk/>
            <pc:sldMk cId="109857222" sldId="256"/>
            <ac:inkMk id="196" creationId="{10B678B6-D96D-4C81-B19A-ABC73C2C680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38.734" v="216"/>
          <ac:inkMkLst>
            <pc:docMk/>
            <pc:sldMk cId="109857222" sldId="256"/>
            <ac:inkMk id="197" creationId="{CD186709-F7F8-4FCA-8E97-321C4F19F32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1.890" v="217"/>
          <ac:inkMkLst>
            <pc:docMk/>
            <pc:sldMk cId="109857222" sldId="256"/>
            <ac:inkMk id="198" creationId="{F0E885BD-243B-466E-88E6-7F3DA207875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1.890" v="218"/>
          <ac:inkMkLst>
            <pc:docMk/>
            <pc:sldMk cId="109857222" sldId="256"/>
            <ac:inkMk id="199" creationId="{F922721F-F05E-4190-954C-E01B004A664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1.906" v="219"/>
          <ac:inkMkLst>
            <pc:docMk/>
            <pc:sldMk cId="109857222" sldId="256"/>
            <ac:inkMk id="200" creationId="{CA653EEC-6ACB-4E69-9796-BF5E55FF104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1.906" v="220"/>
          <ac:inkMkLst>
            <pc:docMk/>
            <pc:sldMk cId="109857222" sldId="256"/>
            <ac:inkMk id="201" creationId="{DEA8A1E1-08B0-445A-9519-EF660333778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3.890" v="221"/>
          <ac:inkMkLst>
            <pc:docMk/>
            <pc:sldMk cId="109857222" sldId="256"/>
            <ac:inkMk id="202" creationId="{A38AFDE4-DF11-456F-B5AB-799943191A7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7.125" v="222"/>
          <ac:inkMkLst>
            <pc:docMk/>
            <pc:sldMk cId="109857222" sldId="256"/>
            <ac:inkMk id="203" creationId="{7F2DAA5A-E2E5-45D8-B961-D8042FA8241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7.125" v="223"/>
          <ac:inkMkLst>
            <pc:docMk/>
            <pc:sldMk cId="109857222" sldId="256"/>
            <ac:inkMk id="204" creationId="{66BE2ABF-634F-45A7-A015-65521C59842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7.797" v="224"/>
          <ac:inkMkLst>
            <pc:docMk/>
            <pc:sldMk cId="109857222" sldId="256"/>
            <ac:inkMk id="205" creationId="{26DD5D67-8BB7-4155-9F24-A0DAF2C043A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9.594" v="225"/>
          <ac:inkMkLst>
            <pc:docMk/>
            <pc:sldMk cId="109857222" sldId="256"/>
            <ac:inkMk id="206" creationId="{308D6BF3-27EA-4E0E-AF36-6B0B5753F3A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9.594" v="226"/>
          <ac:inkMkLst>
            <pc:docMk/>
            <pc:sldMk cId="109857222" sldId="256"/>
            <ac:inkMk id="207" creationId="{58ABE9C9-A0F1-4F34-A754-CA38CAA5A31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9.594" v="227"/>
          <ac:inkMkLst>
            <pc:docMk/>
            <pc:sldMk cId="109857222" sldId="256"/>
            <ac:inkMk id="208" creationId="{4A25B6C6-BD40-4DF7-BC6A-73141E2C410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49.609" v="228"/>
          <ac:inkMkLst>
            <pc:docMk/>
            <pc:sldMk cId="109857222" sldId="256"/>
            <ac:inkMk id="209" creationId="{D8234007-F709-4E0E-BBB1-1270DF8E5F9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50.719" v="229"/>
          <ac:inkMkLst>
            <pc:docMk/>
            <pc:sldMk cId="109857222" sldId="256"/>
            <ac:inkMk id="210" creationId="{B0BAC0A8-4B88-499C-A959-CA1FB88D11E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51.312" v="230"/>
          <ac:inkMkLst>
            <pc:docMk/>
            <pc:sldMk cId="109857222" sldId="256"/>
            <ac:inkMk id="211" creationId="{C7490B6B-D530-486B-91FE-EDA17CDA159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39:51.312" v="231"/>
          <ac:inkMkLst>
            <pc:docMk/>
            <pc:sldMk cId="109857222" sldId="256"/>
            <ac:inkMk id="212" creationId="{4DBBB1A9-5BE1-443A-8BA4-708CEF020924}"/>
          </ac:inkMkLst>
        </pc:inkChg>
      </pc:sldChg>
      <pc:sldChg chg="addSp modSp add replId">
        <pc:chgData name="Imran Koorjee" userId="S::do20508@bristol.ac.uk::f5af347e-719b-42ef-a64c-e5cdfaa6afb0" providerId="AD" clId="Web-{D41D279F-0656-4924-BFA4-101016271C22}" dt="2021-02-25T10:43:13.575" v="343"/>
        <pc:sldMkLst>
          <pc:docMk/>
          <pc:sldMk cId="2770176296" sldId="257"/>
        </pc:sldMkLst>
        <pc:spChg chg="add mod">
          <ac:chgData name="Imran Koorjee" userId="S::do20508@bristol.ac.uk::f5af347e-719b-42ef-a64c-e5cdfaa6afb0" providerId="AD" clId="Web-{D41D279F-0656-4924-BFA4-101016271C22}" dt="2021-02-25T10:41:29.615" v="261" actId="1076"/>
          <ac:spMkLst>
            <pc:docMk/>
            <pc:sldMk cId="2770176296" sldId="257"/>
            <ac:spMk id="2" creationId="{4E31EEBF-A699-460B-873F-BC8C7D21CA4F}"/>
          </ac:spMkLst>
        </pc:spChg>
        <pc:inkChg chg="add">
          <ac:chgData name="Imran Koorjee" userId="S::do20508@bristol.ac.uk::f5af347e-719b-42ef-a64c-e5cdfaa6afb0" providerId="AD" clId="Web-{D41D279F-0656-4924-BFA4-101016271C22}" dt="2021-02-25T10:40:39.550" v="233"/>
          <ac:inkMkLst>
            <pc:docMk/>
            <pc:sldMk cId="2770176296" sldId="257"/>
            <ac:inkMk id="3" creationId="{DBECAE54-D7FD-477F-A66D-203201A0035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0:39.550" v="234"/>
          <ac:inkMkLst>
            <pc:docMk/>
            <pc:sldMk cId="2770176296" sldId="257"/>
            <ac:inkMk id="4" creationId="{F0355AFE-9BA5-41CB-BC8A-55C605D8BF7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0:39.550" v="235"/>
          <ac:inkMkLst>
            <pc:docMk/>
            <pc:sldMk cId="2770176296" sldId="257"/>
            <ac:inkMk id="5" creationId="{D651706A-24D4-4687-9A50-95634229793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0:40.784" v="236"/>
          <ac:inkMkLst>
            <pc:docMk/>
            <pc:sldMk cId="2770176296" sldId="257"/>
            <ac:inkMk id="6" creationId="{A95AFBC7-AABC-41CC-81D0-A481BFB2766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09.118" v="264"/>
          <ac:inkMkLst>
            <pc:docMk/>
            <pc:sldMk cId="2770176296" sldId="257"/>
            <ac:inkMk id="7" creationId="{C7687C1F-2522-4FA1-AB18-DB32D429C37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1.055" v="265"/>
          <ac:inkMkLst>
            <pc:docMk/>
            <pc:sldMk cId="2770176296" sldId="257"/>
            <ac:inkMk id="8" creationId="{70F2EDE4-55B0-4FED-B0E0-593821826C6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1.071" v="266"/>
          <ac:inkMkLst>
            <pc:docMk/>
            <pc:sldMk cId="2770176296" sldId="257"/>
            <ac:inkMk id="9" creationId="{B64C53BA-BC31-4AB4-B490-576CCD394E7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1.071" v="267"/>
          <ac:inkMkLst>
            <pc:docMk/>
            <pc:sldMk cId="2770176296" sldId="257"/>
            <ac:inkMk id="10" creationId="{A9CD5624-0AFC-4D75-911C-A0D7EC036B8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1.680" v="268"/>
          <ac:inkMkLst>
            <pc:docMk/>
            <pc:sldMk cId="2770176296" sldId="257"/>
            <ac:inkMk id="11" creationId="{CDF31B6F-B161-4FFE-809E-1147AC58050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1.680" v="269"/>
          <ac:inkMkLst>
            <pc:docMk/>
            <pc:sldMk cId="2770176296" sldId="257"/>
            <ac:inkMk id="12" creationId="{BAB773DA-FB2A-4E92-9063-8E329223419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2.337" v="270"/>
          <ac:inkMkLst>
            <pc:docMk/>
            <pc:sldMk cId="2770176296" sldId="257"/>
            <ac:inkMk id="13" creationId="{DBEE4C34-A7F8-48C7-A910-FAFDB471AC1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3.712" v="271"/>
          <ac:inkMkLst>
            <pc:docMk/>
            <pc:sldMk cId="2770176296" sldId="257"/>
            <ac:inkMk id="14" creationId="{BB3012DF-FACE-420B-BBE9-80BBDDFB9C9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3.727" v="272"/>
          <ac:inkMkLst>
            <pc:docMk/>
            <pc:sldMk cId="2770176296" sldId="257"/>
            <ac:inkMk id="15" creationId="{101CF8EC-A95C-451B-A3F8-49242FCF195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3.727" v="273"/>
          <ac:inkMkLst>
            <pc:docMk/>
            <pc:sldMk cId="2770176296" sldId="257"/>
            <ac:inkMk id="16" creationId="{8F5B0846-505B-4D15-B801-8BB5FF00149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5.009" v="274"/>
          <ac:inkMkLst>
            <pc:docMk/>
            <pc:sldMk cId="2770176296" sldId="257"/>
            <ac:inkMk id="17" creationId="{BB8F7CBB-61C6-458E-BB20-098F91D29E5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7.353" v="275"/>
          <ac:inkMkLst>
            <pc:docMk/>
            <pc:sldMk cId="2770176296" sldId="257"/>
            <ac:inkMk id="18" creationId="{FD813CEE-2F5A-43D7-8B33-982082DF49D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7.368" v="276"/>
          <ac:inkMkLst>
            <pc:docMk/>
            <pc:sldMk cId="2770176296" sldId="257"/>
            <ac:inkMk id="19" creationId="{A97E73F2-F196-4F15-88F8-2DC99BCE755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8.149" v="277"/>
          <ac:inkMkLst>
            <pc:docMk/>
            <pc:sldMk cId="2770176296" sldId="257"/>
            <ac:inkMk id="20" creationId="{2FCA1DAB-2846-4A42-85C7-01D7538F888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8.775" v="278"/>
          <ac:inkMkLst>
            <pc:docMk/>
            <pc:sldMk cId="2770176296" sldId="257"/>
            <ac:inkMk id="21" creationId="{9E7F2709-9A6D-445D-9EB2-701F9F8332F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9.728" v="279"/>
          <ac:inkMkLst>
            <pc:docMk/>
            <pc:sldMk cId="2770176296" sldId="257"/>
            <ac:inkMk id="22" creationId="{53661221-D592-4F78-8DAF-C5A70CA715A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19.743" v="280"/>
          <ac:inkMkLst>
            <pc:docMk/>
            <pc:sldMk cId="2770176296" sldId="257"/>
            <ac:inkMk id="23" creationId="{A66D6BF0-64B9-430A-A4E5-5F88E15E2CE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0.806" v="281"/>
          <ac:inkMkLst>
            <pc:docMk/>
            <pc:sldMk cId="2770176296" sldId="257"/>
            <ac:inkMk id="24" creationId="{B9E1F6C9-F868-4BA6-BE46-70FCC4E56E1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0.822" v="282"/>
          <ac:inkMkLst>
            <pc:docMk/>
            <pc:sldMk cId="2770176296" sldId="257"/>
            <ac:inkMk id="25" creationId="{FA45E89C-D52E-40B1-9E32-04C27D362D4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0.822" v="283"/>
          <ac:inkMkLst>
            <pc:docMk/>
            <pc:sldMk cId="2770176296" sldId="257"/>
            <ac:inkMk id="26" creationId="{DF8B3227-777D-4A57-B469-6F77EB13A55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1.978" v="284"/>
          <ac:inkMkLst>
            <pc:docMk/>
            <pc:sldMk cId="2770176296" sldId="257"/>
            <ac:inkMk id="27" creationId="{D3E5FFE6-DB70-4CAE-80DA-F06E2A8338B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1.978" v="285"/>
          <ac:inkMkLst>
            <pc:docMk/>
            <pc:sldMk cId="2770176296" sldId="257"/>
            <ac:inkMk id="28" creationId="{09701134-8E71-452F-BE0C-60AB503D535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2.587" v="286"/>
          <ac:inkMkLst>
            <pc:docMk/>
            <pc:sldMk cId="2770176296" sldId="257"/>
            <ac:inkMk id="29" creationId="{FDD33D47-DF52-4265-99F2-D3F6B3C509F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3.494" v="287"/>
          <ac:inkMkLst>
            <pc:docMk/>
            <pc:sldMk cId="2770176296" sldId="257"/>
            <ac:inkMk id="30" creationId="{4F44D345-6801-4250-903F-BED0A60805D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3.915" v="288"/>
          <ac:inkMkLst>
            <pc:docMk/>
            <pc:sldMk cId="2770176296" sldId="257"/>
            <ac:inkMk id="31" creationId="{1944F4CB-E9AE-4E66-B9C9-75DA38CFED3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4.603" v="289"/>
          <ac:inkMkLst>
            <pc:docMk/>
            <pc:sldMk cId="2770176296" sldId="257"/>
            <ac:inkMk id="32" creationId="{889398F6-B76A-447E-BB3A-002DE64F436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4.603" v="290"/>
          <ac:inkMkLst>
            <pc:docMk/>
            <pc:sldMk cId="2770176296" sldId="257"/>
            <ac:inkMk id="33" creationId="{4C1E8569-1FF6-46CD-89B5-469B7FB8906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29.181" v="291"/>
          <ac:inkMkLst>
            <pc:docMk/>
            <pc:sldMk cId="2770176296" sldId="257"/>
            <ac:inkMk id="34" creationId="{86F8D3DD-6DD0-4154-AEDA-8B2FE6332FA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1.150" v="292"/>
          <ac:inkMkLst>
            <pc:docMk/>
            <pc:sldMk cId="2770176296" sldId="257"/>
            <ac:inkMk id="35" creationId="{ACC412CA-696A-4BAA-864E-4BF7F0069B6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2.494" v="293"/>
          <ac:inkMkLst>
            <pc:docMk/>
            <pc:sldMk cId="2770176296" sldId="257"/>
            <ac:inkMk id="36" creationId="{58DA3112-40A4-4588-BB59-6AF3DDBE7EB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9.745" v="294"/>
          <ac:inkMkLst>
            <pc:docMk/>
            <pc:sldMk cId="2770176296" sldId="257"/>
            <ac:inkMk id="37" creationId="{47528B34-DD1D-4308-9CE5-9D50D054D45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9.745" v="295"/>
          <ac:inkMkLst>
            <pc:docMk/>
            <pc:sldMk cId="2770176296" sldId="257"/>
            <ac:inkMk id="38" creationId="{52D2C56B-8E05-4ED4-9D1A-AED1F5EC1DE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9.760" v="296"/>
          <ac:inkMkLst>
            <pc:docMk/>
            <pc:sldMk cId="2770176296" sldId="257"/>
            <ac:inkMk id="39" creationId="{DD9B759A-4D64-47AC-A26E-435AF03D5EE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9.760" v="297"/>
          <ac:inkMkLst>
            <pc:docMk/>
            <pc:sldMk cId="2770176296" sldId="257"/>
            <ac:inkMk id="40" creationId="{833D8840-ACC7-4822-8656-F8BDB24B038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9.760" v="298"/>
          <ac:inkMkLst>
            <pc:docMk/>
            <pc:sldMk cId="2770176296" sldId="257"/>
            <ac:inkMk id="41" creationId="{9951F09B-9AC7-4A9F-861A-02D2404A12E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9.760" v="299"/>
          <ac:inkMkLst>
            <pc:docMk/>
            <pc:sldMk cId="2770176296" sldId="257"/>
            <ac:inkMk id="42" creationId="{DB973301-5107-488E-AAE3-8B955AFA110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39.760" v="300"/>
          <ac:inkMkLst>
            <pc:docMk/>
            <pc:sldMk cId="2770176296" sldId="257"/>
            <ac:inkMk id="43" creationId="{34F953A7-BB8F-40AD-9A66-403A2E90F05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4.354" v="301"/>
          <ac:inkMkLst>
            <pc:docMk/>
            <pc:sldMk cId="2770176296" sldId="257"/>
            <ac:inkMk id="44" creationId="{C5530216-2AA2-4AE4-BFD2-3EC77FB4B47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4.354" v="302"/>
          <ac:inkMkLst>
            <pc:docMk/>
            <pc:sldMk cId="2770176296" sldId="257"/>
            <ac:inkMk id="45" creationId="{CBCB62BD-1466-4893-8C66-5ED835A40D0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4.370" v="303"/>
          <ac:inkMkLst>
            <pc:docMk/>
            <pc:sldMk cId="2770176296" sldId="257"/>
            <ac:inkMk id="46" creationId="{890D5A85-4F4B-4B52-8D39-27397592740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4.370" v="304"/>
          <ac:inkMkLst>
            <pc:docMk/>
            <pc:sldMk cId="2770176296" sldId="257"/>
            <ac:inkMk id="47" creationId="{2B35158F-1800-4916-AD16-890609255C0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4.370" v="305"/>
          <ac:inkMkLst>
            <pc:docMk/>
            <pc:sldMk cId="2770176296" sldId="257"/>
            <ac:inkMk id="48" creationId="{F173600C-E0CC-406D-B8E5-7733871A6DA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4.385" v="306"/>
          <ac:inkMkLst>
            <pc:docMk/>
            <pc:sldMk cId="2770176296" sldId="257"/>
            <ac:inkMk id="49" creationId="{11DC8F8C-F36C-4E10-8B51-409732426DE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4.385" v="307"/>
          <ac:inkMkLst>
            <pc:docMk/>
            <pc:sldMk cId="2770176296" sldId="257"/>
            <ac:inkMk id="50" creationId="{2C007553-44DE-4211-90EB-094C1F13CD5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7.386" v="308"/>
          <ac:inkMkLst>
            <pc:docMk/>
            <pc:sldMk cId="2770176296" sldId="257"/>
            <ac:inkMk id="51" creationId="{C775BCEC-FBD1-4C02-9181-465A3CC38BD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7.401" v="309"/>
          <ac:inkMkLst>
            <pc:docMk/>
            <pc:sldMk cId="2770176296" sldId="257"/>
            <ac:inkMk id="52" creationId="{28D9779F-247B-4416-87DC-BA50CB8D06C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7.401" v="310"/>
          <ac:inkMkLst>
            <pc:docMk/>
            <pc:sldMk cId="2770176296" sldId="257"/>
            <ac:inkMk id="53" creationId="{22C53849-452C-4D2A-996F-3D94864FAEA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7.401" v="311"/>
          <ac:inkMkLst>
            <pc:docMk/>
            <pc:sldMk cId="2770176296" sldId="257"/>
            <ac:inkMk id="54" creationId="{47BA2DA5-60BB-4641-97EB-48684414562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7.401" v="312"/>
          <ac:inkMkLst>
            <pc:docMk/>
            <pc:sldMk cId="2770176296" sldId="257"/>
            <ac:inkMk id="55" creationId="{E4B9D099-10B2-4CDA-B3C3-1CD3BC51A02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7.417" v="313"/>
          <ac:inkMkLst>
            <pc:docMk/>
            <pc:sldMk cId="2770176296" sldId="257"/>
            <ac:inkMk id="56" creationId="{657D1B89-1362-4F02-94EA-882C7D07087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7.417" v="314"/>
          <ac:inkMkLst>
            <pc:docMk/>
            <pc:sldMk cId="2770176296" sldId="257"/>
            <ac:inkMk id="57" creationId="{91125093-F52F-44DA-8EC1-D62BB843737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8.058" v="315"/>
          <ac:inkMkLst>
            <pc:docMk/>
            <pc:sldMk cId="2770176296" sldId="257"/>
            <ac:inkMk id="58" creationId="{437E7298-2364-452E-84DC-1B849703F10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48.073" v="316"/>
          <ac:inkMkLst>
            <pc:docMk/>
            <pc:sldMk cId="2770176296" sldId="257"/>
            <ac:inkMk id="59" creationId="{7B8D5BCB-3CFC-4CE0-91B8-AC639E2CB48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50.886" v="317"/>
          <ac:inkMkLst>
            <pc:docMk/>
            <pc:sldMk cId="2770176296" sldId="257"/>
            <ac:inkMk id="60" creationId="{D6C2B116-94AE-4DC5-97B2-D487FA56786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50.901" v="318"/>
          <ac:inkMkLst>
            <pc:docMk/>
            <pc:sldMk cId="2770176296" sldId="257"/>
            <ac:inkMk id="61" creationId="{62955B2D-13DF-417A-BBD0-499E89D490F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50.901" v="319"/>
          <ac:inkMkLst>
            <pc:docMk/>
            <pc:sldMk cId="2770176296" sldId="257"/>
            <ac:inkMk id="62" creationId="{6E69D3B3-6A60-4EB7-A3E5-CA04E3DB936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2:50.901" v="320"/>
          <ac:inkMkLst>
            <pc:docMk/>
            <pc:sldMk cId="2770176296" sldId="257"/>
            <ac:inkMk id="63" creationId="{13BB7FD1-B7CD-4990-B623-C2EA77C2CA6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40" v="321"/>
          <ac:inkMkLst>
            <pc:docMk/>
            <pc:sldMk cId="2770176296" sldId="257"/>
            <ac:inkMk id="64" creationId="{0A3FC94C-4563-43B5-91C3-07F755F2F71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40" v="322"/>
          <ac:inkMkLst>
            <pc:docMk/>
            <pc:sldMk cId="2770176296" sldId="257"/>
            <ac:inkMk id="65" creationId="{A55E6C71-B57A-4D9C-901A-3CAF3945E54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55" v="323"/>
          <ac:inkMkLst>
            <pc:docMk/>
            <pc:sldMk cId="2770176296" sldId="257"/>
            <ac:inkMk id="66" creationId="{FBECA45B-3C97-4754-9880-D187E481B3D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55" v="324"/>
          <ac:inkMkLst>
            <pc:docMk/>
            <pc:sldMk cId="2770176296" sldId="257"/>
            <ac:inkMk id="67" creationId="{6B51E3E0-A101-42D1-85FD-A971B9BCF0B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55" v="325"/>
          <ac:inkMkLst>
            <pc:docMk/>
            <pc:sldMk cId="2770176296" sldId="257"/>
            <ac:inkMk id="68" creationId="{A76D548B-868C-4385-B502-769D27FDDF7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55" v="326"/>
          <ac:inkMkLst>
            <pc:docMk/>
            <pc:sldMk cId="2770176296" sldId="257"/>
            <ac:inkMk id="69" creationId="{35379698-1CA6-4A3E-B220-AAF35681CDD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71" v="327"/>
          <ac:inkMkLst>
            <pc:docMk/>
            <pc:sldMk cId="2770176296" sldId="257"/>
            <ac:inkMk id="70" creationId="{CA2C6AF3-1F67-4712-A626-2EDD75F72D9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3.871" v="328"/>
          <ac:inkMkLst>
            <pc:docMk/>
            <pc:sldMk cId="2770176296" sldId="257"/>
            <ac:inkMk id="71" creationId="{09FF151C-1F7A-4167-9B64-19FFA15EC95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4.980" v="329"/>
          <ac:inkMkLst>
            <pc:docMk/>
            <pc:sldMk cId="2770176296" sldId="257"/>
            <ac:inkMk id="72" creationId="{63911A8F-1E31-4132-86E1-7A007D204A2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6.652" v="330"/>
          <ac:inkMkLst>
            <pc:docMk/>
            <pc:sldMk cId="2770176296" sldId="257"/>
            <ac:inkMk id="73" creationId="{9A5A08C8-F90D-4937-ABB2-282FCBD516F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7.653" v="331"/>
          <ac:inkMkLst>
            <pc:docMk/>
            <pc:sldMk cId="2770176296" sldId="257"/>
            <ac:inkMk id="74" creationId="{D65CA594-A141-47B9-806D-C51CBF37C4D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8.168" v="332"/>
          <ac:inkMkLst>
            <pc:docMk/>
            <pc:sldMk cId="2770176296" sldId="257"/>
            <ac:inkMk id="75" creationId="{5BC8A70A-6711-4AF8-8638-4FB1822F514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09.184" v="333"/>
          <ac:inkMkLst>
            <pc:docMk/>
            <pc:sldMk cId="2770176296" sldId="257"/>
            <ac:inkMk id="76" creationId="{CAA1FC3F-5BB9-4683-B7C7-412992F1BF7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0.450" v="334"/>
          <ac:inkMkLst>
            <pc:docMk/>
            <pc:sldMk cId="2770176296" sldId="257"/>
            <ac:inkMk id="77" creationId="{13AEAE9F-6D73-4D3D-8BF2-845E91E2BF2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1.590" v="335"/>
          <ac:inkMkLst>
            <pc:docMk/>
            <pc:sldMk cId="2770176296" sldId="257"/>
            <ac:inkMk id="78" creationId="{1EEAFB8B-D307-4CC6-AC93-33AC820CC54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43" v="336"/>
          <ac:inkMkLst>
            <pc:docMk/>
            <pc:sldMk cId="2770176296" sldId="257"/>
            <ac:inkMk id="79" creationId="{61DAAC36-99E7-4E05-9C07-F96A24B0520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59" v="337"/>
          <ac:inkMkLst>
            <pc:docMk/>
            <pc:sldMk cId="2770176296" sldId="257"/>
            <ac:inkMk id="80" creationId="{4ACDE741-8DAD-4A1C-8F88-6F0A527015E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59" v="338"/>
          <ac:inkMkLst>
            <pc:docMk/>
            <pc:sldMk cId="2770176296" sldId="257"/>
            <ac:inkMk id="81" creationId="{A1588F70-6D1D-4B23-815F-7B1B887B0B6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59" v="339"/>
          <ac:inkMkLst>
            <pc:docMk/>
            <pc:sldMk cId="2770176296" sldId="257"/>
            <ac:inkMk id="82" creationId="{2C650E7E-A867-4F9D-B5A2-612BFA6BDEF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59" v="340"/>
          <ac:inkMkLst>
            <pc:docMk/>
            <pc:sldMk cId="2770176296" sldId="257"/>
            <ac:inkMk id="83" creationId="{D9BDB714-22FB-4F4D-839B-0BB93BA4F4E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59" v="341"/>
          <ac:inkMkLst>
            <pc:docMk/>
            <pc:sldMk cId="2770176296" sldId="257"/>
            <ac:inkMk id="84" creationId="{B1F13944-85A4-442A-BA86-91A0622FC3F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75" v="342"/>
          <ac:inkMkLst>
            <pc:docMk/>
            <pc:sldMk cId="2770176296" sldId="257"/>
            <ac:inkMk id="85" creationId="{3E577178-D3E0-416C-AF5F-896802D030A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13.575" v="343"/>
          <ac:inkMkLst>
            <pc:docMk/>
            <pc:sldMk cId="2770176296" sldId="257"/>
            <ac:inkMk id="86" creationId="{8580CB93-0CF3-4E7E-8477-8CBD9A745077}"/>
          </ac:inkMkLst>
        </pc:inkChg>
      </pc:sldChg>
      <pc:sldChg chg="addSp delSp add replId">
        <pc:chgData name="Imran Koorjee" userId="S::do20508@bristol.ac.uk::f5af347e-719b-42ef-a64c-e5cdfaa6afb0" providerId="AD" clId="Web-{D41D279F-0656-4924-BFA4-101016271C22}" dt="2021-02-25T10:44:22.532" v="394"/>
        <pc:sldMkLst>
          <pc:docMk/>
          <pc:sldMk cId="552877065" sldId="258"/>
        </pc:sldMkLst>
        <pc:inkChg chg="add">
          <ac:chgData name="Imran Koorjee" userId="S::do20508@bristol.ac.uk::f5af347e-719b-42ef-a64c-e5cdfaa6afb0" providerId="AD" clId="Web-{D41D279F-0656-4924-BFA4-101016271C22}" dt="2021-02-25T10:43:25.419" v="344"/>
          <ac:inkMkLst>
            <pc:docMk/>
            <pc:sldMk cId="552877065" sldId="258"/>
            <ac:inkMk id="2" creationId="{FBD9036F-CF17-4406-9595-BDCDA8FFC73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27.529" v="345"/>
          <ac:inkMkLst>
            <pc:docMk/>
            <pc:sldMk cId="552877065" sldId="258"/>
            <ac:inkMk id="3" creationId="{B1914784-1DE4-40DB-8037-2C05DCCF8BC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29.388" v="346"/>
          <ac:inkMkLst>
            <pc:docMk/>
            <pc:sldMk cId="552877065" sldId="258"/>
            <ac:inkMk id="4" creationId="{5A8E3C5E-5D77-49D0-AF1D-DF8A1A010C7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29.388" v="347"/>
          <ac:inkMkLst>
            <pc:docMk/>
            <pc:sldMk cId="552877065" sldId="258"/>
            <ac:inkMk id="5" creationId="{4E3BDD19-F847-4253-AC0D-791A8CF71B9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0.966" v="348"/>
          <ac:inkMkLst>
            <pc:docMk/>
            <pc:sldMk cId="552877065" sldId="258"/>
            <ac:inkMk id="6" creationId="{3C75BA2F-FC10-4126-8F7E-037D19EA500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2.217" v="349"/>
          <ac:inkMkLst>
            <pc:docMk/>
            <pc:sldMk cId="552877065" sldId="258"/>
            <ac:inkMk id="7" creationId="{510EBBB8-C755-4400-A669-CDEB14FC608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3.795" v="350"/>
          <ac:inkMkLst>
            <pc:docMk/>
            <pc:sldMk cId="552877065" sldId="258"/>
            <ac:inkMk id="8" creationId="{8A1EC911-566A-4CF7-88A3-933681E8666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3.795" v="351"/>
          <ac:inkMkLst>
            <pc:docMk/>
            <pc:sldMk cId="552877065" sldId="258"/>
            <ac:inkMk id="9" creationId="{AD328F56-7035-4857-B6B3-6C30DBEAB9F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6.029" v="352"/>
          <ac:inkMkLst>
            <pc:docMk/>
            <pc:sldMk cId="552877065" sldId="258"/>
            <ac:inkMk id="10" creationId="{211A32AE-5420-4D16-A82B-827675BCD61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6.045" v="353"/>
          <ac:inkMkLst>
            <pc:docMk/>
            <pc:sldMk cId="552877065" sldId="258"/>
            <ac:inkMk id="11" creationId="{70B65AC4-4A6D-4591-ABD0-AC292835B19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6.045" v="354"/>
          <ac:inkMkLst>
            <pc:docMk/>
            <pc:sldMk cId="552877065" sldId="258"/>
            <ac:inkMk id="12" creationId="{C21332D0-8128-4C2D-A185-C5876C32195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6.045" v="355"/>
          <ac:inkMkLst>
            <pc:docMk/>
            <pc:sldMk cId="552877065" sldId="258"/>
            <ac:inkMk id="13" creationId="{1119B7D4-EEFB-49E2-B0F0-9B31377B645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36.060" v="356"/>
          <ac:inkMkLst>
            <pc:docMk/>
            <pc:sldMk cId="552877065" sldId="258"/>
            <ac:inkMk id="14" creationId="{27B0B76D-5E4D-4463-BD26-9C263F4C4D7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5.624" v="357"/>
          <ac:inkMkLst>
            <pc:docMk/>
            <pc:sldMk cId="552877065" sldId="258"/>
            <ac:inkMk id="15" creationId="{1DB7EDBD-8D5D-4BFF-8D1C-761C1167994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5.624" v="358"/>
          <ac:inkMkLst>
            <pc:docMk/>
            <pc:sldMk cId="552877065" sldId="258"/>
            <ac:inkMk id="16" creationId="{70836BD8-923C-49DB-B89A-91456228D07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8.296" v="359"/>
          <ac:inkMkLst>
            <pc:docMk/>
            <pc:sldMk cId="552877065" sldId="258"/>
            <ac:inkMk id="17" creationId="{C4C61794-23A6-4CD0-BAAB-2AB71BFF864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8.311" v="360"/>
          <ac:inkMkLst>
            <pc:docMk/>
            <pc:sldMk cId="552877065" sldId="258"/>
            <ac:inkMk id="18" creationId="{1D609657-165C-45B0-9FB5-EC49C62DDFE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8.311" v="361"/>
          <ac:inkMkLst>
            <pc:docMk/>
            <pc:sldMk cId="552877065" sldId="258"/>
            <ac:inkMk id="19" creationId="{3FE18F75-D45C-4B11-9906-80D5B43661B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8.311" v="362"/>
          <ac:inkMkLst>
            <pc:docMk/>
            <pc:sldMk cId="552877065" sldId="258"/>
            <ac:inkMk id="20" creationId="{9B691793-E0B5-479B-8422-2BAFCAC3263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8.311" v="363"/>
          <ac:inkMkLst>
            <pc:docMk/>
            <pc:sldMk cId="552877065" sldId="258"/>
            <ac:inkMk id="21" creationId="{0451BF9E-91CD-4E13-ACE4-2C34282A88C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8.311" v="364"/>
          <ac:inkMkLst>
            <pc:docMk/>
            <pc:sldMk cId="552877065" sldId="258"/>
            <ac:inkMk id="22" creationId="{52A5C528-DA3A-45EF-BEA7-1B2B94008B3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9.874" v="365"/>
          <ac:inkMkLst>
            <pc:docMk/>
            <pc:sldMk cId="552877065" sldId="258"/>
            <ac:inkMk id="23" creationId="{A64BAB16-9B92-4465-83EB-FBBC7A1CB48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9.874" v="366"/>
          <ac:inkMkLst>
            <pc:docMk/>
            <pc:sldMk cId="552877065" sldId="258"/>
            <ac:inkMk id="24" creationId="{BA597C47-82C3-4626-871C-F4294BD306A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49.874" v="367"/>
          <ac:inkMkLst>
            <pc:docMk/>
            <pc:sldMk cId="552877065" sldId="258"/>
            <ac:inkMk id="25" creationId="{5E52FF53-F5B7-4892-8FFB-BE5F147B926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51.264" v="368"/>
          <ac:inkMkLst>
            <pc:docMk/>
            <pc:sldMk cId="552877065" sldId="258"/>
            <ac:inkMk id="26" creationId="{16B9ABD7-D45D-46C2-8FAE-9BA1C525E1A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51.264" v="369"/>
          <ac:inkMkLst>
            <pc:docMk/>
            <pc:sldMk cId="552877065" sldId="258"/>
            <ac:inkMk id="27" creationId="{E6CCE6B7-C7C1-44F3-B281-2D6AA6605F9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51.264" v="370"/>
          <ac:inkMkLst>
            <pc:docMk/>
            <pc:sldMk cId="552877065" sldId="258"/>
            <ac:inkMk id="28" creationId="{6C538CEF-077A-4948-B5C2-469E49A6DAC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54.671" v="371"/>
          <ac:inkMkLst>
            <pc:docMk/>
            <pc:sldMk cId="552877065" sldId="258"/>
            <ac:inkMk id="29" creationId="{C85E4FE2-3108-472B-92EA-0EFDE212A7A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3:54.671" v="372"/>
          <ac:inkMkLst>
            <pc:docMk/>
            <pc:sldMk cId="552877065" sldId="258"/>
            <ac:inkMk id="30" creationId="{E1CD6981-1F36-451A-ACBF-905515C4A0D9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43:59.077" v="376"/>
          <ac:inkMkLst>
            <pc:docMk/>
            <pc:sldMk cId="552877065" sldId="258"/>
            <ac:inkMk id="31" creationId="{1DDEBDF4-0726-4479-BDF0-E81A2F6E360C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43:59.077" v="375"/>
          <ac:inkMkLst>
            <pc:docMk/>
            <pc:sldMk cId="552877065" sldId="258"/>
            <ac:inkMk id="32" creationId="{A36CA3DA-8924-4F05-833B-34642D595FE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03.375" v="377"/>
          <ac:inkMkLst>
            <pc:docMk/>
            <pc:sldMk cId="552877065" sldId="258"/>
            <ac:inkMk id="33" creationId="{8F65DE1A-CFFF-45CC-9856-1FE0AFDBFAD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05.109" v="378"/>
          <ac:inkMkLst>
            <pc:docMk/>
            <pc:sldMk cId="552877065" sldId="258"/>
            <ac:inkMk id="34" creationId="{1A5DF6BB-B112-406D-B94B-2238D53C73D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06.328" v="379"/>
          <ac:inkMkLst>
            <pc:docMk/>
            <pc:sldMk cId="552877065" sldId="258"/>
            <ac:inkMk id="35" creationId="{B29D8223-2F0E-44AB-A4F5-8ABD3DA0B7F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08.016" v="380"/>
          <ac:inkMkLst>
            <pc:docMk/>
            <pc:sldMk cId="552877065" sldId="258"/>
            <ac:inkMk id="36" creationId="{C35F214C-1C5A-4EF5-9859-6122B10C485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09.297" v="381"/>
          <ac:inkMkLst>
            <pc:docMk/>
            <pc:sldMk cId="552877065" sldId="258"/>
            <ac:inkMk id="37" creationId="{1C813D30-4E95-488A-8A32-919870C4246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0.609" v="382"/>
          <ac:inkMkLst>
            <pc:docMk/>
            <pc:sldMk cId="552877065" sldId="258"/>
            <ac:inkMk id="38" creationId="{F581C602-6A01-427D-A6F1-CD66BDA351A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1.703" v="383"/>
          <ac:inkMkLst>
            <pc:docMk/>
            <pc:sldMk cId="552877065" sldId="258"/>
            <ac:inkMk id="39" creationId="{239D24C1-78D2-45E0-ACAF-9E3EB4AD476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5.032" v="384"/>
          <ac:inkMkLst>
            <pc:docMk/>
            <pc:sldMk cId="552877065" sldId="258"/>
            <ac:inkMk id="40" creationId="{E1827221-EB16-4AFD-A728-D6309CB99A6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7.891" v="385"/>
          <ac:inkMkLst>
            <pc:docMk/>
            <pc:sldMk cId="552877065" sldId="258"/>
            <ac:inkMk id="41" creationId="{F5B4AA44-005F-4427-9A02-1D453458329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7.891" v="386"/>
          <ac:inkMkLst>
            <pc:docMk/>
            <pc:sldMk cId="552877065" sldId="258"/>
            <ac:inkMk id="42" creationId="{E2E192B5-3D1E-4054-9EA3-421F1535BC1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7.891" v="387"/>
          <ac:inkMkLst>
            <pc:docMk/>
            <pc:sldMk cId="552877065" sldId="258"/>
            <ac:inkMk id="43" creationId="{9B8F1593-FA87-4DCC-8494-DB297412BD2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7.907" v="388"/>
          <ac:inkMkLst>
            <pc:docMk/>
            <pc:sldMk cId="552877065" sldId="258"/>
            <ac:inkMk id="44" creationId="{744A4489-7A6F-46FE-9A68-60C942B6ED1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7.907" v="389"/>
          <ac:inkMkLst>
            <pc:docMk/>
            <pc:sldMk cId="552877065" sldId="258"/>
            <ac:inkMk id="45" creationId="{60653CF8-D82F-4D23-B459-7831D2208B7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18.907" v="390"/>
          <ac:inkMkLst>
            <pc:docMk/>
            <pc:sldMk cId="552877065" sldId="258"/>
            <ac:inkMk id="46" creationId="{24E07984-7E87-4685-967D-2BE0C4F0884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21.032" v="391"/>
          <ac:inkMkLst>
            <pc:docMk/>
            <pc:sldMk cId="552877065" sldId="258"/>
            <ac:inkMk id="47" creationId="{D37FE24F-3EC7-4AFE-AF5A-F2EA2352BE1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21.032" v="392"/>
          <ac:inkMkLst>
            <pc:docMk/>
            <pc:sldMk cId="552877065" sldId="258"/>
            <ac:inkMk id="48" creationId="{6FAA5C13-D9C8-49F4-8B13-7D556D06E0C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21.032" v="393"/>
          <ac:inkMkLst>
            <pc:docMk/>
            <pc:sldMk cId="552877065" sldId="258"/>
            <ac:inkMk id="49" creationId="{4FC2FA27-A13C-4A2E-8316-5547C154DC5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4:22.532" v="394"/>
          <ac:inkMkLst>
            <pc:docMk/>
            <pc:sldMk cId="552877065" sldId="258"/>
            <ac:inkMk id="50" creationId="{2CC65011-1995-484B-B291-14824CF43897}"/>
          </ac:inkMkLst>
        </pc:inkChg>
      </pc:sldChg>
      <pc:sldChg chg="add del replId">
        <pc:chgData name="Imran Koorjee" userId="S::do20508@bristol.ac.uk::f5af347e-719b-42ef-a64c-e5cdfaa6afb0" providerId="AD" clId="Web-{D41D279F-0656-4924-BFA4-101016271C22}" dt="2021-02-25T10:41:47.960" v="263"/>
        <pc:sldMkLst>
          <pc:docMk/>
          <pc:sldMk cId="1212279563" sldId="259"/>
        </pc:sldMkLst>
      </pc:sldChg>
      <pc:sldChg chg="addSp delSp new">
        <pc:chgData name="Imran Koorjee" userId="S::do20508@bristol.ac.uk::f5af347e-719b-42ef-a64c-e5cdfaa6afb0" providerId="AD" clId="Web-{D41D279F-0656-4924-BFA4-101016271C22}" dt="2021-02-25T10:56:12.262" v="620"/>
        <pc:sldMkLst>
          <pc:docMk/>
          <pc:sldMk cId="2122886244" sldId="259"/>
        </pc:sldMkLst>
        <pc:inkChg chg="add">
          <ac:chgData name="Imran Koorjee" userId="S::do20508@bristol.ac.uk::f5af347e-719b-42ef-a64c-e5cdfaa6afb0" providerId="AD" clId="Web-{D41D279F-0656-4924-BFA4-101016271C22}" dt="2021-02-25T10:46:23.336" v="396"/>
          <ac:inkMkLst>
            <pc:docMk/>
            <pc:sldMk cId="2122886244" sldId="259"/>
            <ac:inkMk id="2" creationId="{F343E4D3-0ACE-4E74-AC24-67A17716D28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6:23.789" v="397"/>
          <ac:inkMkLst>
            <pc:docMk/>
            <pc:sldMk cId="2122886244" sldId="259"/>
            <ac:inkMk id="3" creationId="{E1BF85F8-14D0-4FBF-AFF1-74E848C54D4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4.450" v="398"/>
          <ac:inkMkLst>
            <pc:docMk/>
            <pc:sldMk cId="2122886244" sldId="259"/>
            <ac:inkMk id="4" creationId="{5634D275-5490-43B7-B68A-0874C3E1E23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5.732" v="399"/>
          <ac:inkMkLst>
            <pc:docMk/>
            <pc:sldMk cId="2122886244" sldId="259"/>
            <ac:inkMk id="5" creationId="{890A332F-E1B2-4E7F-ADDA-B90E1105444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5.732" v="400"/>
          <ac:inkMkLst>
            <pc:docMk/>
            <pc:sldMk cId="2122886244" sldId="259"/>
            <ac:inkMk id="6" creationId="{CEE5174D-6EB0-4FB2-88A5-A051BC9A28C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6.763" v="401"/>
          <ac:inkMkLst>
            <pc:docMk/>
            <pc:sldMk cId="2122886244" sldId="259"/>
            <ac:inkMk id="7" creationId="{475B1325-AFB2-45E0-8B00-FF9BBECE4C7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6.779" v="402"/>
          <ac:inkMkLst>
            <pc:docMk/>
            <pc:sldMk cId="2122886244" sldId="259"/>
            <ac:inkMk id="8" creationId="{D7496A89-0EF2-41D3-891E-29AA5B4C03C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6.779" v="403"/>
          <ac:inkMkLst>
            <pc:docMk/>
            <pc:sldMk cId="2122886244" sldId="259"/>
            <ac:inkMk id="9" creationId="{ADC48D58-6AFA-479B-A085-E9FF1422CC9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7.576" v="404"/>
          <ac:inkMkLst>
            <pc:docMk/>
            <pc:sldMk cId="2122886244" sldId="259"/>
            <ac:inkMk id="10" creationId="{123FFC4B-93C0-42EE-9528-1780F2933F4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7.935" v="405"/>
          <ac:inkMkLst>
            <pc:docMk/>
            <pc:sldMk cId="2122886244" sldId="259"/>
            <ac:inkMk id="11" creationId="{02737AED-B1DB-4C3C-A66D-1171F9FE7F6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49.451" v="406"/>
          <ac:inkMkLst>
            <pc:docMk/>
            <pc:sldMk cId="2122886244" sldId="259"/>
            <ac:inkMk id="12" creationId="{660594C6-893F-42C5-A817-943259710D9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50.404" v="407"/>
          <ac:inkMkLst>
            <pc:docMk/>
            <pc:sldMk cId="2122886244" sldId="259"/>
            <ac:inkMk id="13" creationId="{9DB3BEB9-2C5B-4282-96A7-69DAAE8025C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7:50.404" v="408"/>
          <ac:inkMkLst>
            <pc:docMk/>
            <pc:sldMk cId="2122886244" sldId="259"/>
            <ac:inkMk id="14" creationId="{F82BB581-89FE-45BF-85E4-180ACFFA9CC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0.312" v="409"/>
          <ac:inkMkLst>
            <pc:docMk/>
            <pc:sldMk cId="2122886244" sldId="259"/>
            <ac:inkMk id="15" creationId="{5E030441-25F1-41EA-B79C-842363CAD29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1.109" v="410"/>
          <ac:inkMkLst>
            <pc:docMk/>
            <pc:sldMk cId="2122886244" sldId="259"/>
            <ac:inkMk id="16" creationId="{69A9C54F-0524-4CC3-83CF-295C830D286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1.109" v="411"/>
          <ac:inkMkLst>
            <pc:docMk/>
            <pc:sldMk cId="2122886244" sldId="259"/>
            <ac:inkMk id="17" creationId="{2932367D-203D-4919-A123-F232F767058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1.718" v="412"/>
          <ac:inkMkLst>
            <pc:docMk/>
            <pc:sldMk cId="2122886244" sldId="259"/>
            <ac:inkMk id="18" creationId="{248A8EAF-4C9C-465E-8553-9371547E92D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3.015" v="413"/>
          <ac:inkMkLst>
            <pc:docMk/>
            <pc:sldMk cId="2122886244" sldId="259"/>
            <ac:inkMk id="19" creationId="{CFF0BE10-3D93-42F3-A1F0-9EC47CF9842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3.015" v="414"/>
          <ac:inkMkLst>
            <pc:docMk/>
            <pc:sldMk cId="2122886244" sldId="259"/>
            <ac:inkMk id="20" creationId="{65F510B5-F0A0-4AE5-9112-1511A6ED8D3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3.812" v="415"/>
          <ac:inkMkLst>
            <pc:docMk/>
            <pc:sldMk cId="2122886244" sldId="259"/>
            <ac:inkMk id="21" creationId="{0031A277-BD3F-440A-A910-7829A46DA41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4.265" v="416"/>
          <ac:inkMkLst>
            <pc:docMk/>
            <pc:sldMk cId="2122886244" sldId="259"/>
            <ac:inkMk id="22" creationId="{AC93C039-5587-4DF8-BFB2-B26C1C06DEC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6.172" v="417"/>
          <ac:inkMkLst>
            <pc:docMk/>
            <pc:sldMk cId="2122886244" sldId="259"/>
            <ac:inkMk id="23" creationId="{2E1EFFB5-1AC9-4B71-B109-DFAF5D3BCFF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6.187" v="418"/>
          <ac:inkMkLst>
            <pc:docMk/>
            <pc:sldMk cId="2122886244" sldId="259"/>
            <ac:inkMk id="24" creationId="{95005EC4-26CF-4DF6-B916-FEDC4251208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6.187" v="419"/>
          <ac:inkMkLst>
            <pc:docMk/>
            <pc:sldMk cId="2122886244" sldId="259"/>
            <ac:inkMk id="25" creationId="{C59E9896-44C0-48B5-A21B-40139E1F17F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6.187" v="420"/>
          <ac:inkMkLst>
            <pc:docMk/>
            <pc:sldMk cId="2122886244" sldId="259"/>
            <ac:inkMk id="26" creationId="{A43A1B85-DB9C-4237-8496-1A76A040BA6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6.187" v="421"/>
          <ac:inkMkLst>
            <pc:docMk/>
            <pc:sldMk cId="2122886244" sldId="259"/>
            <ac:inkMk id="27" creationId="{39BC2EE6-1A3B-40EB-AA02-F15ADCA8372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6.937" v="422"/>
          <ac:inkMkLst>
            <pc:docMk/>
            <pc:sldMk cId="2122886244" sldId="259"/>
            <ac:inkMk id="28" creationId="{DF06039B-BFCC-4954-8E51-E9C9509A146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26.953" v="423"/>
          <ac:inkMkLst>
            <pc:docMk/>
            <pc:sldMk cId="2122886244" sldId="259"/>
            <ac:inkMk id="29" creationId="{0B29AE06-1CDF-4A16-BCA4-C5461CAA643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46.157" v="424"/>
          <ac:inkMkLst>
            <pc:docMk/>
            <pc:sldMk cId="2122886244" sldId="259"/>
            <ac:inkMk id="30" creationId="{A5E123B6-029D-4075-B313-45DCF7E690D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46.157" v="425"/>
          <ac:inkMkLst>
            <pc:docMk/>
            <pc:sldMk cId="2122886244" sldId="259"/>
            <ac:inkMk id="31" creationId="{D544E6FC-3BDF-49B6-8F24-570B4B05BA3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47.907" v="426"/>
          <ac:inkMkLst>
            <pc:docMk/>
            <pc:sldMk cId="2122886244" sldId="259"/>
            <ac:inkMk id="32" creationId="{AB04C02A-FF3F-4C10-8475-EFC213E77FD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48:50.126" v="427"/>
          <ac:inkMkLst>
            <pc:docMk/>
            <pc:sldMk cId="2122886244" sldId="259"/>
            <ac:inkMk id="33" creationId="{A0D2FB4F-F3BA-4F72-B3B1-8BC134F8D56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47.121" v="428"/>
          <ac:inkMkLst>
            <pc:docMk/>
            <pc:sldMk cId="2122886244" sldId="259"/>
            <ac:inkMk id="34" creationId="{0FE1A467-B2A0-43E5-B960-C56213D44DB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48.668" v="429"/>
          <ac:inkMkLst>
            <pc:docMk/>
            <pc:sldMk cId="2122886244" sldId="259"/>
            <ac:inkMk id="35" creationId="{1D6EA81A-B62D-4F23-B1C8-9FB26671FEB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49.418" v="430"/>
          <ac:inkMkLst>
            <pc:docMk/>
            <pc:sldMk cId="2122886244" sldId="259"/>
            <ac:inkMk id="36" creationId="{2AE7B40B-64A3-49C9-8CD9-446ED58AC40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49.418" v="431"/>
          <ac:inkMkLst>
            <pc:docMk/>
            <pc:sldMk cId="2122886244" sldId="259"/>
            <ac:inkMk id="37" creationId="{B9A23A23-DF24-4579-84C7-EECEF230AD3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51.887" v="432"/>
          <ac:inkMkLst>
            <pc:docMk/>
            <pc:sldMk cId="2122886244" sldId="259"/>
            <ac:inkMk id="38" creationId="{38056381-A0F9-42DE-BABA-F658CA82BF9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51.903" v="433"/>
          <ac:inkMkLst>
            <pc:docMk/>
            <pc:sldMk cId="2122886244" sldId="259"/>
            <ac:inkMk id="39" creationId="{A9A5A51F-AAC7-4E96-8438-D2044BDCA67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52.794" v="434"/>
          <ac:inkMkLst>
            <pc:docMk/>
            <pc:sldMk cId="2122886244" sldId="259"/>
            <ac:inkMk id="40" creationId="{04E741BF-B394-4E9A-986E-77B73B70964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58.138" v="435"/>
          <ac:inkMkLst>
            <pc:docMk/>
            <pc:sldMk cId="2122886244" sldId="259"/>
            <ac:inkMk id="41" creationId="{2729C972-9CB6-4863-AE1A-400E96EDE3C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58.153" v="436"/>
          <ac:inkMkLst>
            <pc:docMk/>
            <pc:sldMk cId="2122886244" sldId="259"/>
            <ac:inkMk id="42" creationId="{BDB39FC7-7004-4071-BCB6-58FAFFCFE2F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1:58.513" v="437"/>
          <ac:inkMkLst>
            <pc:docMk/>
            <pc:sldMk cId="2122886244" sldId="259"/>
            <ac:inkMk id="43" creationId="{033CF886-6AF5-4A09-87AF-1AFD0AEC8AB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0.419" v="438"/>
          <ac:inkMkLst>
            <pc:docMk/>
            <pc:sldMk cId="2122886244" sldId="259"/>
            <ac:inkMk id="44" creationId="{CED655A9-74FC-4E46-8E55-E0FACDD5AD7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0.419" v="439"/>
          <ac:inkMkLst>
            <pc:docMk/>
            <pc:sldMk cId="2122886244" sldId="259"/>
            <ac:inkMk id="45" creationId="{939F83BC-C3E7-4819-9AC8-52F46D972A9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0.841" v="440"/>
          <ac:inkMkLst>
            <pc:docMk/>
            <pc:sldMk cId="2122886244" sldId="259"/>
            <ac:inkMk id="46" creationId="{3D6DDEC7-8E94-4E2E-83B0-894A84DBD8E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2.357" v="441"/>
          <ac:inkMkLst>
            <pc:docMk/>
            <pc:sldMk cId="2122886244" sldId="259"/>
            <ac:inkMk id="47" creationId="{EB99C8CF-18AD-42DA-AA75-9729F04FF1F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2.357" v="442"/>
          <ac:inkMkLst>
            <pc:docMk/>
            <pc:sldMk cId="2122886244" sldId="259"/>
            <ac:inkMk id="48" creationId="{EA23BF55-CDF8-4D68-BD47-C38144035C3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3.794" v="443"/>
          <ac:inkMkLst>
            <pc:docMk/>
            <pc:sldMk cId="2122886244" sldId="259"/>
            <ac:inkMk id="49" creationId="{D68D0D16-1F29-43F9-B512-B5249F7E1AB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5.060" v="444"/>
          <ac:inkMkLst>
            <pc:docMk/>
            <pc:sldMk cId="2122886244" sldId="259"/>
            <ac:inkMk id="50" creationId="{1C892694-EF30-4A27-8BFC-74D284E0683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5.060" v="445"/>
          <ac:inkMkLst>
            <pc:docMk/>
            <pc:sldMk cId="2122886244" sldId="259"/>
            <ac:inkMk id="51" creationId="{705EAA64-87A3-4CFC-88C9-520213A2FF2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5.060" v="446"/>
          <ac:inkMkLst>
            <pc:docMk/>
            <pc:sldMk cId="2122886244" sldId="259"/>
            <ac:inkMk id="52" creationId="{1247DDE3-FB4E-41FB-ADC7-5660539BFCC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5.060" v="447"/>
          <ac:inkMkLst>
            <pc:docMk/>
            <pc:sldMk cId="2122886244" sldId="259"/>
            <ac:inkMk id="53" creationId="{FD96579D-A369-47FD-8F7A-1C0CD5DFE51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6.044" v="448"/>
          <ac:inkMkLst>
            <pc:docMk/>
            <pc:sldMk cId="2122886244" sldId="259"/>
            <ac:inkMk id="54" creationId="{619082C9-E7F3-42A9-AC55-BA1F1ACDE70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6.044" v="449"/>
          <ac:inkMkLst>
            <pc:docMk/>
            <pc:sldMk cId="2122886244" sldId="259"/>
            <ac:inkMk id="55" creationId="{990BBE19-729D-4E62-92DA-BD3216B3683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6.060" v="450"/>
          <ac:inkMkLst>
            <pc:docMk/>
            <pc:sldMk cId="2122886244" sldId="259"/>
            <ac:inkMk id="56" creationId="{AB58E684-1FB7-46AE-9828-C61AFBC019A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7.169" v="451"/>
          <ac:inkMkLst>
            <pc:docMk/>
            <pc:sldMk cId="2122886244" sldId="259"/>
            <ac:inkMk id="57" creationId="{377FE705-4ABC-4B14-A2DF-6BFA9B8B685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7.169" v="452"/>
          <ac:inkMkLst>
            <pc:docMk/>
            <pc:sldMk cId="2122886244" sldId="259"/>
            <ac:inkMk id="58" creationId="{4F7FE5AD-5AD2-4DBD-80AD-4B3A85122C5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7.623" v="453"/>
          <ac:inkMkLst>
            <pc:docMk/>
            <pc:sldMk cId="2122886244" sldId="259"/>
            <ac:inkMk id="59" creationId="{B6454068-0A15-4E99-865B-1FF898B8DFC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9.201" v="454"/>
          <ac:inkMkLst>
            <pc:docMk/>
            <pc:sldMk cId="2122886244" sldId="259"/>
            <ac:inkMk id="60" creationId="{C8D88AFA-78A6-48D8-A5EC-07D841EE3ED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9.201" v="455"/>
          <ac:inkMkLst>
            <pc:docMk/>
            <pc:sldMk cId="2122886244" sldId="259"/>
            <ac:inkMk id="61" creationId="{C3ADC24F-0C44-43B0-8754-053CEFF583A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9.201" v="456"/>
          <ac:inkMkLst>
            <pc:docMk/>
            <pc:sldMk cId="2122886244" sldId="259"/>
            <ac:inkMk id="62" creationId="{C8AC0BCD-513C-4B85-9E31-8A71EC2E429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09.201" v="457"/>
          <ac:inkMkLst>
            <pc:docMk/>
            <pc:sldMk cId="2122886244" sldId="259"/>
            <ac:inkMk id="63" creationId="{275FB906-262E-497F-95D6-6D28DAE8EAA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0.435" v="458"/>
          <ac:inkMkLst>
            <pc:docMk/>
            <pc:sldMk cId="2122886244" sldId="259"/>
            <ac:inkMk id="64" creationId="{EB7C1565-90AB-439A-8146-8FD13B39920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0.435" v="459"/>
          <ac:inkMkLst>
            <pc:docMk/>
            <pc:sldMk cId="2122886244" sldId="259"/>
            <ac:inkMk id="65" creationId="{F001BDEA-6830-4424-81DD-F4E721A6602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1.076" v="460"/>
          <ac:inkMkLst>
            <pc:docMk/>
            <pc:sldMk cId="2122886244" sldId="259"/>
            <ac:inkMk id="66" creationId="{9643FCF4-A97F-44EB-878E-7943012DD46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1.795" v="461"/>
          <ac:inkMkLst>
            <pc:docMk/>
            <pc:sldMk cId="2122886244" sldId="259"/>
            <ac:inkMk id="67" creationId="{EF348104-ACC5-47B0-B4A2-700EED07E02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1.795" v="462"/>
          <ac:inkMkLst>
            <pc:docMk/>
            <pc:sldMk cId="2122886244" sldId="259"/>
            <ac:inkMk id="68" creationId="{61971BA5-82B0-4177-8E45-344DBD7096D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2.295" v="463"/>
          <ac:inkMkLst>
            <pc:docMk/>
            <pc:sldMk cId="2122886244" sldId="259"/>
            <ac:inkMk id="69" creationId="{FB4BE712-CEE6-496C-AF7C-FACDAE3FB0E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3.732" v="464"/>
          <ac:inkMkLst>
            <pc:docMk/>
            <pc:sldMk cId="2122886244" sldId="259"/>
            <ac:inkMk id="70" creationId="{E86A1EDF-3824-4BFE-AD3D-37BD7E01A5F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3.748" v="465"/>
          <ac:inkMkLst>
            <pc:docMk/>
            <pc:sldMk cId="2122886244" sldId="259"/>
            <ac:inkMk id="71" creationId="{5118C590-BD06-4EDA-B0EA-6D8FF8D31C0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4.670" v="466"/>
          <ac:inkMkLst>
            <pc:docMk/>
            <pc:sldMk cId="2122886244" sldId="259"/>
            <ac:inkMk id="72" creationId="{2312C595-C2C9-45FF-82E2-BE7B59FFBED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14.670" v="467"/>
          <ac:inkMkLst>
            <pc:docMk/>
            <pc:sldMk cId="2122886244" sldId="259"/>
            <ac:inkMk id="73" creationId="{CA7CE50D-3F40-44BE-8A35-C164C49C4DC3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53" v="491"/>
          <ac:inkMkLst>
            <pc:docMk/>
            <pc:sldMk cId="2122886244" sldId="259"/>
            <ac:inkMk id="74" creationId="{F13EFAEB-B268-4AAC-83AB-D52F1F2EAD00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53" v="490"/>
          <ac:inkMkLst>
            <pc:docMk/>
            <pc:sldMk cId="2122886244" sldId="259"/>
            <ac:inkMk id="75" creationId="{AE78DC6D-D092-4B47-AD12-39DED260BC2E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53" v="489"/>
          <ac:inkMkLst>
            <pc:docMk/>
            <pc:sldMk cId="2122886244" sldId="259"/>
            <ac:inkMk id="76" creationId="{CED835B1-7AF4-4EC9-9C4D-C16F13D5B69D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53" v="488"/>
          <ac:inkMkLst>
            <pc:docMk/>
            <pc:sldMk cId="2122886244" sldId="259"/>
            <ac:inkMk id="77" creationId="{8B86C6D5-2E0F-4FE6-B2BC-D26D4365B4CB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53" v="487"/>
          <ac:inkMkLst>
            <pc:docMk/>
            <pc:sldMk cId="2122886244" sldId="259"/>
            <ac:inkMk id="78" creationId="{5D3FFD3B-00AE-4B45-B2A3-50E5DBD17D89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53" v="486"/>
          <ac:inkMkLst>
            <pc:docMk/>
            <pc:sldMk cId="2122886244" sldId="259"/>
            <ac:inkMk id="79" creationId="{B2B1FC51-22B7-4E08-8EED-C54103186834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38" v="485"/>
          <ac:inkMkLst>
            <pc:docMk/>
            <pc:sldMk cId="2122886244" sldId="259"/>
            <ac:inkMk id="80" creationId="{64593271-826A-46CB-B3E9-EFF409654D3B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38" v="484"/>
          <ac:inkMkLst>
            <pc:docMk/>
            <pc:sldMk cId="2122886244" sldId="259"/>
            <ac:inkMk id="81" creationId="{00C4E367-C648-4B2C-80E5-95E720A41535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38" v="483"/>
          <ac:inkMkLst>
            <pc:docMk/>
            <pc:sldMk cId="2122886244" sldId="259"/>
            <ac:inkMk id="82" creationId="{362292D2-3176-4984-B828-2F6CECBD9B99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38" v="482"/>
          <ac:inkMkLst>
            <pc:docMk/>
            <pc:sldMk cId="2122886244" sldId="259"/>
            <ac:inkMk id="83" creationId="{CEC4CEA7-E987-438C-95C9-FD08DB2A4579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52.938" v="481"/>
          <ac:inkMkLst>
            <pc:docMk/>
            <pc:sldMk cId="2122886244" sldId="259"/>
            <ac:inkMk id="84" creationId="{C347B8BF-DCAC-483A-B9C8-04825CDB3EA7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2:41.828" v="480"/>
          <ac:inkMkLst>
            <pc:docMk/>
            <pc:sldMk cId="2122886244" sldId="259"/>
            <ac:inkMk id="85" creationId="{346A55FF-EC43-4D8B-9C74-5001BD3265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2:59.360" v="492"/>
          <ac:inkMkLst>
            <pc:docMk/>
            <pc:sldMk cId="2122886244" sldId="259"/>
            <ac:inkMk id="86" creationId="{4ED44FD1-F039-4D40-9D7D-0BF6F6650E1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00.516" v="493"/>
          <ac:inkMkLst>
            <pc:docMk/>
            <pc:sldMk cId="2122886244" sldId="259"/>
            <ac:inkMk id="87" creationId="{081FDE23-CA63-44FB-980A-A1E2AEB2041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02.329" v="494"/>
          <ac:inkMkLst>
            <pc:docMk/>
            <pc:sldMk cId="2122886244" sldId="259"/>
            <ac:inkMk id="88" creationId="{EFA09204-851B-4890-90B9-D5DC5E97144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03.532" v="495"/>
          <ac:inkMkLst>
            <pc:docMk/>
            <pc:sldMk cId="2122886244" sldId="259"/>
            <ac:inkMk id="89" creationId="{D21718FB-18F0-4412-BB01-41A4A4BEC45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04.360" v="496"/>
          <ac:inkMkLst>
            <pc:docMk/>
            <pc:sldMk cId="2122886244" sldId="259"/>
            <ac:inkMk id="90" creationId="{1620E617-C56A-46C8-8101-632DCD9B301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05.267" v="497"/>
          <ac:inkMkLst>
            <pc:docMk/>
            <pc:sldMk cId="2122886244" sldId="259"/>
            <ac:inkMk id="91" creationId="{710E17FF-AE3B-47EE-99C4-ADB81422E8B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05.798" v="498"/>
          <ac:inkMkLst>
            <pc:docMk/>
            <pc:sldMk cId="2122886244" sldId="259"/>
            <ac:inkMk id="92" creationId="{78790871-0312-4C1C-A06E-46D4C2C6570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06.564" v="499"/>
          <ac:inkMkLst>
            <pc:docMk/>
            <pc:sldMk cId="2122886244" sldId="259"/>
            <ac:inkMk id="93" creationId="{49A3AD81-1BDA-4F29-989E-2F0E5F9E207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11.189" v="500"/>
          <ac:inkMkLst>
            <pc:docMk/>
            <pc:sldMk cId="2122886244" sldId="259"/>
            <ac:inkMk id="94" creationId="{8287F63D-7DD2-4048-ACC0-1F16C7E650E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11.767" v="501"/>
          <ac:inkMkLst>
            <pc:docMk/>
            <pc:sldMk cId="2122886244" sldId="259"/>
            <ac:inkMk id="95" creationId="{3A3F94D7-9C0D-4CF2-B179-CAD5691F04E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13.564" v="502"/>
          <ac:inkMkLst>
            <pc:docMk/>
            <pc:sldMk cId="2122886244" sldId="259"/>
            <ac:inkMk id="96" creationId="{BFC67040-9678-4D3D-A20D-03D4368E1B7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13.580" v="503"/>
          <ac:inkMkLst>
            <pc:docMk/>
            <pc:sldMk cId="2122886244" sldId="259"/>
            <ac:inkMk id="97" creationId="{00370416-879B-454C-BF15-E02BA0C61B3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21.190" v="504"/>
          <ac:inkMkLst>
            <pc:docMk/>
            <pc:sldMk cId="2122886244" sldId="259"/>
            <ac:inkMk id="98" creationId="{0D9201D2-9137-4F9F-ADEC-D680461EA14F}"/>
          </ac:inkMkLst>
        </pc:inkChg>
        <pc:inkChg chg="add del">
          <ac:chgData name="Imran Koorjee" userId="S::do20508@bristol.ac.uk::f5af347e-719b-42ef-a64c-e5cdfaa6afb0" providerId="AD" clId="Web-{D41D279F-0656-4924-BFA4-101016271C22}" dt="2021-02-25T10:53:27.237" v="506"/>
          <ac:inkMkLst>
            <pc:docMk/>
            <pc:sldMk cId="2122886244" sldId="259"/>
            <ac:inkMk id="99" creationId="{47178D54-753B-455A-A666-6E50FA6FD07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784" v="507"/>
          <ac:inkMkLst>
            <pc:docMk/>
            <pc:sldMk cId="2122886244" sldId="259"/>
            <ac:inkMk id="100" creationId="{FE5D4CC7-77D8-4D20-8AD7-AD4C428C45F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800" v="508"/>
          <ac:inkMkLst>
            <pc:docMk/>
            <pc:sldMk cId="2122886244" sldId="259"/>
            <ac:inkMk id="101" creationId="{536DADBC-B538-497A-95B0-9F994C026B8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815" v="509"/>
          <ac:inkMkLst>
            <pc:docMk/>
            <pc:sldMk cId="2122886244" sldId="259"/>
            <ac:inkMk id="102" creationId="{08C30EDA-A2EE-45F0-A242-AD2E1C22F9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815" v="510"/>
          <ac:inkMkLst>
            <pc:docMk/>
            <pc:sldMk cId="2122886244" sldId="259"/>
            <ac:inkMk id="103" creationId="{E32F6BCB-156D-41A6-A73A-4111FFBC498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831" v="511"/>
          <ac:inkMkLst>
            <pc:docMk/>
            <pc:sldMk cId="2122886244" sldId="259"/>
            <ac:inkMk id="104" creationId="{2E253D74-BF99-4F53-9389-8EE1E66CE08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831" v="512"/>
          <ac:inkMkLst>
            <pc:docMk/>
            <pc:sldMk cId="2122886244" sldId="259"/>
            <ac:inkMk id="105" creationId="{1586A739-C8A6-4188-8FF6-8EAD937485C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846" v="513"/>
          <ac:inkMkLst>
            <pc:docMk/>
            <pc:sldMk cId="2122886244" sldId="259"/>
            <ac:inkMk id="106" creationId="{3FD3B198-F895-4BC8-9955-253FF2C7600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1.846" v="514"/>
          <ac:inkMkLst>
            <pc:docMk/>
            <pc:sldMk cId="2122886244" sldId="259"/>
            <ac:inkMk id="107" creationId="{65C9A7FC-3443-44C8-90AF-559E5403670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4.800" v="515"/>
          <ac:inkMkLst>
            <pc:docMk/>
            <pc:sldMk cId="2122886244" sldId="259"/>
            <ac:inkMk id="108" creationId="{DB716970-BCC5-4CE6-9AC2-8E7A77F2FD9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4.800" v="516"/>
          <ac:inkMkLst>
            <pc:docMk/>
            <pc:sldMk cId="2122886244" sldId="259"/>
            <ac:inkMk id="109" creationId="{B5FCF36A-A473-4FB7-BF16-FC40FBA7ED6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4.800" v="517"/>
          <ac:inkMkLst>
            <pc:docMk/>
            <pc:sldMk cId="2122886244" sldId="259"/>
            <ac:inkMk id="110" creationId="{0F5A275C-F383-4323-A901-4652549986D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4.800" v="518"/>
          <ac:inkMkLst>
            <pc:docMk/>
            <pc:sldMk cId="2122886244" sldId="259"/>
            <ac:inkMk id="111" creationId="{206AF84F-018F-489D-BF68-6F85E5DA327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7.019" v="519"/>
          <ac:inkMkLst>
            <pc:docMk/>
            <pc:sldMk cId="2122886244" sldId="259"/>
            <ac:inkMk id="112" creationId="{F9751BAB-F35C-4901-9071-5795A251BB0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7.019" v="520"/>
          <ac:inkMkLst>
            <pc:docMk/>
            <pc:sldMk cId="2122886244" sldId="259"/>
            <ac:inkMk id="113" creationId="{957FD3BE-B4A7-4229-A0CD-89ABFE157D1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7.847" v="521"/>
          <ac:inkMkLst>
            <pc:docMk/>
            <pc:sldMk cId="2122886244" sldId="259"/>
            <ac:inkMk id="114" creationId="{66D7B521-FC34-4E74-A2CF-0CBFA10A674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7.862" v="522"/>
          <ac:inkMkLst>
            <pc:docMk/>
            <pc:sldMk cId="2122886244" sldId="259"/>
            <ac:inkMk id="115" creationId="{06405BF9-7850-4F1E-9DC3-DDAE4D4C6DA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7.862" v="523"/>
          <ac:inkMkLst>
            <pc:docMk/>
            <pc:sldMk cId="2122886244" sldId="259"/>
            <ac:inkMk id="116" creationId="{7B375724-236E-455D-AD31-82589E881A3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38.972" v="524"/>
          <ac:inkMkLst>
            <pc:docMk/>
            <pc:sldMk cId="2122886244" sldId="259"/>
            <ac:inkMk id="117" creationId="{22E6E86B-6054-48C9-9681-43EE5A9DE0C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1.363" v="525"/>
          <ac:inkMkLst>
            <pc:docMk/>
            <pc:sldMk cId="2122886244" sldId="259"/>
            <ac:inkMk id="118" creationId="{8BC0640C-DAB7-4075-A7D4-23CAFECC1F4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1.378" v="526"/>
          <ac:inkMkLst>
            <pc:docMk/>
            <pc:sldMk cId="2122886244" sldId="259"/>
            <ac:inkMk id="119" creationId="{75EBA748-0248-471D-9D4A-DE7ED058856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1.378" v="527"/>
          <ac:inkMkLst>
            <pc:docMk/>
            <pc:sldMk cId="2122886244" sldId="259"/>
            <ac:inkMk id="120" creationId="{7B438302-264A-4545-97A9-1FEC3C6D03D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2.831" v="528"/>
          <ac:inkMkLst>
            <pc:docMk/>
            <pc:sldMk cId="2122886244" sldId="259"/>
            <ac:inkMk id="121" creationId="{F3EAA788-E037-413A-BDF4-0D5C42CBDE6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2.831" v="529"/>
          <ac:inkMkLst>
            <pc:docMk/>
            <pc:sldMk cId="2122886244" sldId="259"/>
            <ac:inkMk id="122" creationId="{1F129AC5-90B3-4D6F-B97B-ABB255735B1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2.847" v="530"/>
          <ac:inkMkLst>
            <pc:docMk/>
            <pc:sldMk cId="2122886244" sldId="259"/>
            <ac:inkMk id="123" creationId="{90A76F3F-FB94-42ED-8AE0-1421A807C8D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4.097" v="531"/>
          <ac:inkMkLst>
            <pc:docMk/>
            <pc:sldMk cId="2122886244" sldId="259"/>
            <ac:inkMk id="124" creationId="{A35111EA-41D5-423B-983A-6DFAE40AAD9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5.785" v="532"/>
          <ac:inkMkLst>
            <pc:docMk/>
            <pc:sldMk cId="2122886244" sldId="259"/>
            <ac:inkMk id="125" creationId="{C2AF0E91-3407-455A-BF2C-B2C0D3E3517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5.785" v="533"/>
          <ac:inkMkLst>
            <pc:docMk/>
            <pc:sldMk cId="2122886244" sldId="259"/>
            <ac:inkMk id="126" creationId="{BCA16D18-0509-4640-8166-AD0401B3482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7.035" v="534"/>
          <ac:inkMkLst>
            <pc:docMk/>
            <pc:sldMk cId="2122886244" sldId="259"/>
            <ac:inkMk id="127" creationId="{3C917DBD-07CF-46B5-AF72-76F964E0D2E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7.050" v="535"/>
          <ac:inkMkLst>
            <pc:docMk/>
            <pc:sldMk cId="2122886244" sldId="259"/>
            <ac:inkMk id="128" creationId="{67784994-0516-4B4A-9B6C-498F2A96AD2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3:47.050" v="536"/>
          <ac:inkMkLst>
            <pc:docMk/>
            <pc:sldMk cId="2122886244" sldId="259"/>
            <ac:inkMk id="129" creationId="{57C2C36B-3199-4BF3-88A6-F2360854C88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05.739" v="537"/>
          <ac:inkMkLst>
            <pc:docMk/>
            <pc:sldMk cId="2122886244" sldId="259"/>
            <ac:inkMk id="130" creationId="{2332DE3B-24C9-4519-9C63-DC2C367F61F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05.739" v="538"/>
          <ac:inkMkLst>
            <pc:docMk/>
            <pc:sldMk cId="2122886244" sldId="259"/>
            <ac:inkMk id="131" creationId="{B294541C-A391-4C8C-9AD2-30A889815C8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05.755" v="539"/>
          <ac:inkMkLst>
            <pc:docMk/>
            <pc:sldMk cId="2122886244" sldId="259"/>
            <ac:inkMk id="132" creationId="{0E863D6E-0F73-4279-8879-CCD2DF2A729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05.755" v="540"/>
          <ac:inkMkLst>
            <pc:docMk/>
            <pc:sldMk cId="2122886244" sldId="259"/>
            <ac:inkMk id="133" creationId="{88DB0DC2-A969-4A0C-B3AD-67E050FE0A9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07.833" v="541"/>
          <ac:inkMkLst>
            <pc:docMk/>
            <pc:sldMk cId="2122886244" sldId="259"/>
            <ac:inkMk id="134" creationId="{2F512DA2-7D62-41F0-8E95-3D9A200C2BF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11.239" v="542"/>
          <ac:inkMkLst>
            <pc:docMk/>
            <pc:sldMk cId="2122886244" sldId="259"/>
            <ac:inkMk id="135" creationId="{1DF1FEC4-4E04-4C51-ADE0-07BEE1A73FD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11.239" v="543"/>
          <ac:inkMkLst>
            <pc:docMk/>
            <pc:sldMk cId="2122886244" sldId="259"/>
            <ac:inkMk id="136" creationId="{9904E008-0246-41BE-BC52-EBB6275E3E6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11.239" v="544"/>
          <ac:inkMkLst>
            <pc:docMk/>
            <pc:sldMk cId="2122886244" sldId="259"/>
            <ac:inkMk id="137" creationId="{7D95ED05-34EB-4E32-9753-21C3FF5C32D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11.255" v="545"/>
          <ac:inkMkLst>
            <pc:docMk/>
            <pc:sldMk cId="2122886244" sldId="259"/>
            <ac:inkMk id="138" creationId="{AD1D2043-B579-462C-9567-8BAE7328130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12.943" v="546"/>
          <ac:inkMkLst>
            <pc:docMk/>
            <pc:sldMk cId="2122886244" sldId="259"/>
            <ac:inkMk id="139" creationId="{5B94EFFC-096C-4D6D-A9F7-07F073E99AA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35.350" v="547"/>
          <ac:inkMkLst>
            <pc:docMk/>
            <pc:sldMk cId="2122886244" sldId="259"/>
            <ac:inkMk id="140" creationId="{6D294544-F69A-4C47-854A-26DB97C739F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39.163" v="548"/>
          <ac:inkMkLst>
            <pc:docMk/>
            <pc:sldMk cId="2122886244" sldId="259"/>
            <ac:inkMk id="141" creationId="{8B65B020-EA1A-41A9-A6A0-B30ED57EE90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40.351" v="549"/>
          <ac:inkMkLst>
            <pc:docMk/>
            <pc:sldMk cId="2122886244" sldId="259"/>
            <ac:inkMk id="142" creationId="{713A6E04-FE6E-4233-9FCB-1FD9413725C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4:43.491" v="550"/>
          <ac:inkMkLst>
            <pc:docMk/>
            <pc:sldMk cId="2122886244" sldId="259"/>
            <ac:inkMk id="143" creationId="{944BE6AB-1AC9-41CC-9743-02CD9CCCBD5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13.978" v="551"/>
          <ac:inkMkLst>
            <pc:docMk/>
            <pc:sldMk cId="2122886244" sldId="259"/>
            <ac:inkMk id="144" creationId="{960CC637-39C4-4A26-B08D-052BB4A74B8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16.775" v="552"/>
          <ac:inkMkLst>
            <pc:docMk/>
            <pc:sldMk cId="2122886244" sldId="259"/>
            <ac:inkMk id="145" creationId="{D776AFD1-A183-4168-827E-91D03FE2BA5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24.275" v="553"/>
          <ac:inkMkLst>
            <pc:docMk/>
            <pc:sldMk cId="2122886244" sldId="259"/>
            <ac:inkMk id="146" creationId="{2B65D767-D836-477C-AC5D-AE9586CBB4C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26.072" v="554"/>
          <ac:inkMkLst>
            <pc:docMk/>
            <pc:sldMk cId="2122886244" sldId="259"/>
            <ac:inkMk id="147" creationId="{364307D6-E61A-48FA-93D9-CBA8A82BFEF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26.900" v="555"/>
          <ac:inkMkLst>
            <pc:docMk/>
            <pc:sldMk cId="2122886244" sldId="259"/>
            <ac:inkMk id="148" creationId="{A71DE522-E96D-434D-901F-A57A66E178E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26.900" v="556"/>
          <ac:inkMkLst>
            <pc:docMk/>
            <pc:sldMk cId="2122886244" sldId="259"/>
            <ac:inkMk id="149" creationId="{449722AF-ADEC-46B4-9583-8589F75D5DA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26.900" v="557"/>
          <ac:inkMkLst>
            <pc:docMk/>
            <pc:sldMk cId="2122886244" sldId="259"/>
            <ac:inkMk id="150" creationId="{75AF9279-A529-4114-9555-2502192E9A4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51" v="558"/>
          <ac:inkMkLst>
            <pc:docMk/>
            <pc:sldMk cId="2122886244" sldId="259"/>
            <ac:inkMk id="151" creationId="{0677DC15-748A-4195-B94A-B04EDBE37D46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51" v="559"/>
          <ac:inkMkLst>
            <pc:docMk/>
            <pc:sldMk cId="2122886244" sldId="259"/>
            <ac:inkMk id="152" creationId="{C7FFDB04-DA49-4199-8091-E643B2FECCD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51" v="560"/>
          <ac:inkMkLst>
            <pc:docMk/>
            <pc:sldMk cId="2122886244" sldId="259"/>
            <ac:inkMk id="153" creationId="{37B14395-C8FA-4412-91A8-C9FDB03B230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67" v="561"/>
          <ac:inkMkLst>
            <pc:docMk/>
            <pc:sldMk cId="2122886244" sldId="259"/>
            <ac:inkMk id="154" creationId="{7DF2B75B-A5B1-4857-B491-1D1A8EFDA34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67" v="562"/>
          <ac:inkMkLst>
            <pc:docMk/>
            <pc:sldMk cId="2122886244" sldId="259"/>
            <ac:inkMk id="155" creationId="{690577FD-D3A6-40E4-9D5F-952E765D00C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82" v="563"/>
          <ac:inkMkLst>
            <pc:docMk/>
            <pc:sldMk cId="2122886244" sldId="259"/>
            <ac:inkMk id="156" creationId="{33664C9B-8536-43DC-B209-9C94685FE0D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82" v="564"/>
          <ac:inkMkLst>
            <pc:docMk/>
            <pc:sldMk cId="2122886244" sldId="259"/>
            <ac:inkMk id="157" creationId="{ABF5E49A-EB51-4B43-A603-190FBBDCBBF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82" v="565"/>
          <ac:inkMkLst>
            <pc:docMk/>
            <pc:sldMk cId="2122886244" sldId="259"/>
            <ac:inkMk id="158" creationId="{9BA39E86-184E-4D15-9E28-B890CFF8633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82" v="566"/>
          <ac:inkMkLst>
            <pc:docMk/>
            <pc:sldMk cId="2122886244" sldId="259"/>
            <ac:inkMk id="159" creationId="{36A67533-A865-40BD-91A9-D1262F69F77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98" v="567"/>
          <ac:inkMkLst>
            <pc:docMk/>
            <pc:sldMk cId="2122886244" sldId="259"/>
            <ac:inkMk id="160" creationId="{54B4B655-4A98-465F-B793-DB39713F992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98" v="568"/>
          <ac:inkMkLst>
            <pc:docMk/>
            <pc:sldMk cId="2122886244" sldId="259"/>
            <ac:inkMk id="161" creationId="{4466338A-58F1-4551-AC5B-0BECEBE1D8F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2.698" v="569"/>
          <ac:inkMkLst>
            <pc:docMk/>
            <pc:sldMk cId="2122886244" sldId="259"/>
            <ac:inkMk id="162" creationId="{951FDF39-047B-4377-BB6A-9FB8794908A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6.980" v="570"/>
          <ac:inkMkLst>
            <pc:docMk/>
            <pc:sldMk cId="2122886244" sldId="259"/>
            <ac:inkMk id="163" creationId="{1CEA0005-BCDC-4414-8A45-70726E74CA8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6.980" v="571"/>
          <ac:inkMkLst>
            <pc:docMk/>
            <pc:sldMk cId="2122886244" sldId="259"/>
            <ac:inkMk id="164" creationId="{A273B37A-3B5A-403B-84FE-2EC555F7650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6.995" v="572"/>
          <ac:inkMkLst>
            <pc:docMk/>
            <pc:sldMk cId="2122886244" sldId="259"/>
            <ac:inkMk id="165" creationId="{9D3CFD18-F6A4-4206-8629-24B939CB1DF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6.995" v="573"/>
          <ac:inkMkLst>
            <pc:docMk/>
            <pc:sldMk cId="2122886244" sldId="259"/>
            <ac:inkMk id="166" creationId="{D49D7A87-6D75-40ED-B419-DA7DF1ADB58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7.011" v="574"/>
          <ac:inkMkLst>
            <pc:docMk/>
            <pc:sldMk cId="2122886244" sldId="259"/>
            <ac:inkMk id="167" creationId="{20C01EEC-3BCD-4A54-BA38-FFB2F72F260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7.011" v="575"/>
          <ac:inkMkLst>
            <pc:docMk/>
            <pc:sldMk cId="2122886244" sldId="259"/>
            <ac:inkMk id="168" creationId="{05723E96-9B8F-469F-B249-812B1CFB543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7.011" v="576"/>
          <ac:inkMkLst>
            <pc:docMk/>
            <pc:sldMk cId="2122886244" sldId="259"/>
            <ac:inkMk id="169" creationId="{7F6705C7-8F5D-4122-99C8-D746D2E6084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7.026" v="577"/>
          <ac:inkMkLst>
            <pc:docMk/>
            <pc:sldMk cId="2122886244" sldId="259"/>
            <ac:inkMk id="170" creationId="{73514FF7-B5D9-4FC0-84E5-73195D27B3B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7.026" v="578"/>
          <ac:inkMkLst>
            <pc:docMk/>
            <pc:sldMk cId="2122886244" sldId="259"/>
            <ac:inkMk id="171" creationId="{F7C4F266-61DC-4CD0-B694-AD185285F86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7.042" v="579"/>
          <ac:inkMkLst>
            <pc:docMk/>
            <pc:sldMk cId="2122886244" sldId="259"/>
            <ac:inkMk id="172" creationId="{C5669BE7-A29A-4644-95A4-538C06E47E5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7.042" v="580"/>
          <ac:inkMkLst>
            <pc:docMk/>
            <pc:sldMk cId="2122886244" sldId="259"/>
            <ac:inkMk id="173" creationId="{C1BF2FF6-2613-42E1-9687-0FB67CFB48E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8.386" v="581"/>
          <ac:inkMkLst>
            <pc:docMk/>
            <pc:sldMk cId="2122886244" sldId="259"/>
            <ac:inkMk id="174" creationId="{DE4BCD7A-2F1F-4E85-B2FF-746A4802BF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8.386" v="582"/>
          <ac:inkMkLst>
            <pc:docMk/>
            <pc:sldMk cId="2122886244" sldId="259"/>
            <ac:inkMk id="175" creationId="{B2DB00B3-B13D-42F0-BEF7-3611EEBE527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48.402" v="583"/>
          <ac:inkMkLst>
            <pc:docMk/>
            <pc:sldMk cId="2122886244" sldId="259"/>
            <ac:inkMk id="176" creationId="{49762C38-641D-4A4A-BDDB-8A56BB8E926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2.042" v="584"/>
          <ac:inkMkLst>
            <pc:docMk/>
            <pc:sldMk cId="2122886244" sldId="259"/>
            <ac:inkMk id="177" creationId="{16EB1B5D-3351-4BFD-B3EE-9CBA4123D81C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2.042" v="585"/>
          <ac:inkMkLst>
            <pc:docMk/>
            <pc:sldMk cId="2122886244" sldId="259"/>
            <ac:inkMk id="178" creationId="{5211ADBE-56C9-466D-997F-4EF932B41F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2.042" v="586"/>
          <ac:inkMkLst>
            <pc:docMk/>
            <pc:sldMk cId="2122886244" sldId="259"/>
            <ac:inkMk id="179" creationId="{47A591ED-1B68-427A-9325-56E56FB2A72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2.058" v="587"/>
          <ac:inkMkLst>
            <pc:docMk/>
            <pc:sldMk cId="2122886244" sldId="259"/>
            <ac:inkMk id="180" creationId="{95F4436B-AF5E-4661-AB77-F2EB55E6610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2.058" v="588"/>
          <ac:inkMkLst>
            <pc:docMk/>
            <pc:sldMk cId="2122886244" sldId="259"/>
            <ac:inkMk id="181" creationId="{BD48E828-9F85-4191-8217-57DD2658033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3.417" v="589"/>
          <ac:inkMkLst>
            <pc:docMk/>
            <pc:sldMk cId="2122886244" sldId="259"/>
            <ac:inkMk id="182" creationId="{175B6802-81FC-47D0-8064-53EBCF7E327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3.417" v="590"/>
          <ac:inkMkLst>
            <pc:docMk/>
            <pc:sldMk cId="2122886244" sldId="259"/>
            <ac:inkMk id="183" creationId="{A4178F77-E90C-4883-9AE7-87683F79F91D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3.433" v="591"/>
          <ac:inkMkLst>
            <pc:docMk/>
            <pc:sldMk cId="2122886244" sldId="259"/>
            <ac:inkMk id="184" creationId="{F45027FA-8C9D-4AA9-AB5E-A9CEC68BB71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4.636" v="592"/>
          <ac:inkMkLst>
            <pc:docMk/>
            <pc:sldMk cId="2122886244" sldId="259"/>
            <ac:inkMk id="185" creationId="{B163EE38-C66D-4745-893E-CDAED66B1D8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4.636" v="593"/>
          <ac:inkMkLst>
            <pc:docMk/>
            <pc:sldMk cId="2122886244" sldId="259"/>
            <ac:inkMk id="186" creationId="{4A52084E-3A92-4081-8C31-B0862F53F555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4.652" v="594"/>
          <ac:inkMkLst>
            <pc:docMk/>
            <pc:sldMk cId="2122886244" sldId="259"/>
            <ac:inkMk id="187" creationId="{82314154-8824-4CA1-BA28-ED94209BB6E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5.605" v="595"/>
          <ac:inkMkLst>
            <pc:docMk/>
            <pc:sldMk cId="2122886244" sldId="259"/>
            <ac:inkMk id="188" creationId="{031134BA-D6C7-4D3F-AB32-3E729F7DB3C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5.605" v="596"/>
          <ac:inkMkLst>
            <pc:docMk/>
            <pc:sldMk cId="2122886244" sldId="259"/>
            <ac:inkMk id="189" creationId="{6FE93385-6D1A-42DD-9CE8-BEF1B8E500A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6.886" v="597"/>
          <ac:inkMkLst>
            <pc:docMk/>
            <pc:sldMk cId="2122886244" sldId="259"/>
            <ac:inkMk id="190" creationId="{5E0F1A1D-637A-4A5F-9FB5-204682D7B9F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6.886" v="598"/>
          <ac:inkMkLst>
            <pc:docMk/>
            <pc:sldMk cId="2122886244" sldId="259"/>
            <ac:inkMk id="191" creationId="{F631A585-E197-493C-9493-5AD155EFCEB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6.886" v="599"/>
          <ac:inkMkLst>
            <pc:docMk/>
            <pc:sldMk cId="2122886244" sldId="259"/>
            <ac:inkMk id="192" creationId="{7B889D49-5F35-4601-A97F-C46DE292884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6.902" v="600"/>
          <ac:inkMkLst>
            <pc:docMk/>
            <pc:sldMk cId="2122886244" sldId="259"/>
            <ac:inkMk id="193" creationId="{62EEB609-5C83-4C7C-A57D-76C05EEF205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8.340" v="601"/>
          <ac:inkMkLst>
            <pc:docMk/>
            <pc:sldMk cId="2122886244" sldId="259"/>
            <ac:inkMk id="194" creationId="{883626F5-B922-4E76-B43F-D84917A430E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8.355" v="602"/>
          <ac:inkMkLst>
            <pc:docMk/>
            <pc:sldMk cId="2122886244" sldId="259"/>
            <ac:inkMk id="195" creationId="{72143EB9-F557-46CF-9634-A3735096979B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8.355" v="603"/>
          <ac:inkMkLst>
            <pc:docMk/>
            <pc:sldMk cId="2122886244" sldId="259"/>
            <ac:inkMk id="196" creationId="{E55D95E7-65E9-4180-A4D0-D35D65BE3B1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9.543" v="604"/>
          <ac:inkMkLst>
            <pc:docMk/>
            <pc:sldMk cId="2122886244" sldId="259"/>
            <ac:inkMk id="197" creationId="{C49D34A2-8B40-4EA0-97E9-2A32905DE213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5:59.543" v="605"/>
          <ac:inkMkLst>
            <pc:docMk/>
            <pc:sldMk cId="2122886244" sldId="259"/>
            <ac:inkMk id="198" creationId="{23E9F33F-98C7-4191-9344-79511CDCEAC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0.355" v="606"/>
          <ac:inkMkLst>
            <pc:docMk/>
            <pc:sldMk cId="2122886244" sldId="259"/>
            <ac:inkMk id="199" creationId="{275D66B2-32BA-4CEF-BBF5-6CCD51222379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0.355" v="607"/>
          <ac:inkMkLst>
            <pc:docMk/>
            <pc:sldMk cId="2122886244" sldId="259"/>
            <ac:inkMk id="200" creationId="{F74715D1-31B7-4459-B725-2EED5DCD677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2.606" v="608"/>
          <ac:inkMkLst>
            <pc:docMk/>
            <pc:sldMk cId="2122886244" sldId="259"/>
            <ac:inkMk id="201" creationId="{6192BAB1-F251-4ACE-B4BE-E77FD33286F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2.606" v="609"/>
          <ac:inkMkLst>
            <pc:docMk/>
            <pc:sldMk cId="2122886244" sldId="259"/>
            <ac:inkMk id="202" creationId="{0603B39A-4EBE-4C00-BAAE-76BEFF4436A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2.621" v="610"/>
          <ac:inkMkLst>
            <pc:docMk/>
            <pc:sldMk cId="2122886244" sldId="259"/>
            <ac:inkMk id="203" creationId="{0E46A109-561D-4BD7-A9A8-78141774ED30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2.637" v="611"/>
          <ac:inkMkLst>
            <pc:docMk/>
            <pc:sldMk cId="2122886244" sldId="259"/>
            <ac:inkMk id="204" creationId="{2A4102D8-332D-47CE-868A-64EBD0483978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5.762" v="612"/>
          <ac:inkMkLst>
            <pc:docMk/>
            <pc:sldMk cId="2122886244" sldId="259"/>
            <ac:inkMk id="205" creationId="{5CB62D64-E7CE-4236-B052-4E47146F790F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5.762" v="613"/>
          <ac:inkMkLst>
            <pc:docMk/>
            <pc:sldMk cId="2122886244" sldId="259"/>
            <ac:inkMk id="206" creationId="{A5F3EA2C-408F-4D24-8B0B-348BF53578A7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05.778" v="614"/>
          <ac:inkMkLst>
            <pc:docMk/>
            <pc:sldMk cId="2122886244" sldId="259"/>
            <ac:inkMk id="207" creationId="{89450420-08BE-4C4E-9537-8EDF5D9524D2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11.590" v="615"/>
          <ac:inkMkLst>
            <pc:docMk/>
            <pc:sldMk cId="2122886244" sldId="259"/>
            <ac:inkMk id="208" creationId="{1D1A3934-F281-4F74-AAED-9FF1DD9D94E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11.590" v="616"/>
          <ac:inkMkLst>
            <pc:docMk/>
            <pc:sldMk cId="2122886244" sldId="259"/>
            <ac:inkMk id="209" creationId="{27C38E3F-AE32-430A-A79E-D365DFD63714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11.606" v="617"/>
          <ac:inkMkLst>
            <pc:docMk/>
            <pc:sldMk cId="2122886244" sldId="259"/>
            <ac:inkMk id="210" creationId="{0729BC11-7E4A-4B0D-A3A4-8C7F7357E9DE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11.606" v="618"/>
          <ac:inkMkLst>
            <pc:docMk/>
            <pc:sldMk cId="2122886244" sldId="259"/>
            <ac:inkMk id="211" creationId="{D7D4FCB7-B57C-464A-905F-697501C9B351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11.606" v="619"/>
          <ac:inkMkLst>
            <pc:docMk/>
            <pc:sldMk cId="2122886244" sldId="259"/>
            <ac:inkMk id="212" creationId="{ED2C2CAE-E817-480F-9AA9-D98DF81D576A}"/>
          </ac:inkMkLst>
        </pc:inkChg>
        <pc:inkChg chg="add">
          <ac:chgData name="Imran Koorjee" userId="S::do20508@bristol.ac.uk::f5af347e-719b-42ef-a64c-e5cdfaa6afb0" providerId="AD" clId="Web-{D41D279F-0656-4924-BFA4-101016271C22}" dt="2021-02-25T10:56:12.262" v="620"/>
          <ac:inkMkLst>
            <pc:docMk/>
            <pc:sldMk cId="2122886244" sldId="259"/>
            <ac:inkMk id="213" creationId="{33389271-1157-4F03-AC71-4D190FC31816}"/>
          </ac:inkMkLst>
        </pc:inkChg>
      </pc:sldChg>
    </pc:docChg>
  </pc:docChgLst>
  <pc:docChgLst>
    <pc:chgData name="Imran Koorjee" userId="S::do20508@bristol.ac.uk::f5af347e-719b-42ef-a64c-e5cdfaa6afb0" providerId="AD" clId="Web-{9F4348FC-A2AE-8EEE-0FD4-F40802E35C8D}"/>
    <pc:docChg chg="addSld modSld">
      <pc:chgData name="Imran Koorjee" userId="S::do20508@bristol.ac.uk::f5af347e-719b-42ef-a64c-e5cdfaa6afb0" providerId="AD" clId="Web-{9F4348FC-A2AE-8EEE-0FD4-F40802E35C8D}" dt="2021-02-25T11:05:10.237" v="115"/>
      <pc:docMkLst>
        <pc:docMk/>
      </pc:docMkLst>
      <pc:sldChg chg="addSp new">
        <pc:chgData name="Imran Koorjee" userId="S::do20508@bristol.ac.uk::f5af347e-719b-42ef-a64c-e5cdfaa6afb0" providerId="AD" clId="Web-{9F4348FC-A2AE-8EEE-0FD4-F40802E35C8D}" dt="2021-02-25T11:00:40.438" v="114"/>
        <pc:sldMkLst>
          <pc:docMk/>
          <pc:sldMk cId="2374106321" sldId="260"/>
        </pc:sldMkLst>
        <pc:inkChg chg="add">
          <ac:chgData name="Imran Koorjee" userId="S::do20508@bristol.ac.uk::f5af347e-719b-42ef-a64c-e5cdfaa6afb0" providerId="AD" clId="Web-{9F4348FC-A2AE-8EEE-0FD4-F40802E35C8D}" dt="2021-02-25T10:59:05.572" v="1"/>
          <ac:inkMkLst>
            <pc:docMk/>
            <pc:sldMk cId="2374106321" sldId="260"/>
            <ac:inkMk id="2" creationId="{055265B7-D3EB-4F1B-9BB6-C63C5B92B40B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06.494" v="2"/>
          <ac:inkMkLst>
            <pc:docMk/>
            <pc:sldMk cId="2374106321" sldId="260"/>
            <ac:inkMk id="3" creationId="{51A73570-B30B-4101-8173-CFCB768354FC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06.509" v="3"/>
          <ac:inkMkLst>
            <pc:docMk/>
            <pc:sldMk cId="2374106321" sldId="260"/>
            <ac:inkMk id="4" creationId="{7F356E4D-690E-4902-8029-FFCB44EE8AE7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08.135" v="4"/>
          <ac:inkMkLst>
            <pc:docMk/>
            <pc:sldMk cId="2374106321" sldId="260"/>
            <ac:inkMk id="5" creationId="{5CBB5BFD-EA71-406D-9EB2-CC12986C051B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08.135" v="5"/>
          <ac:inkMkLst>
            <pc:docMk/>
            <pc:sldMk cId="2374106321" sldId="260"/>
            <ac:inkMk id="6" creationId="{261BC652-7FA0-4945-B085-9DA937CC14E0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08.135" v="6"/>
          <ac:inkMkLst>
            <pc:docMk/>
            <pc:sldMk cId="2374106321" sldId="260"/>
            <ac:inkMk id="7" creationId="{841E776B-0010-44D0-8107-8A3785F0DED3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08.135" v="7"/>
          <ac:inkMkLst>
            <pc:docMk/>
            <pc:sldMk cId="2374106321" sldId="260"/>
            <ac:inkMk id="8" creationId="{4227D737-C8B8-421B-93AA-71DDA07E74EF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0.807" v="8"/>
          <ac:inkMkLst>
            <pc:docMk/>
            <pc:sldMk cId="2374106321" sldId="260"/>
            <ac:inkMk id="9" creationId="{65615B9A-2396-4D26-A54E-CFE47285638C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0.807" v="9"/>
          <ac:inkMkLst>
            <pc:docMk/>
            <pc:sldMk cId="2374106321" sldId="260"/>
            <ac:inkMk id="10" creationId="{381ED26E-5901-439F-BDB7-E01D8D7DAF26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0.807" v="10"/>
          <ac:inkMkLst>
            <pc:docMk/>
            <pc:sldMk cId="2374106321" sldId="260"/>
            <ac:inkMk id="11" creationId="{5F8712C1-CF51-4225-A9EF-3221D444905A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0.807" v="11"/>
          <ac:inkMkLst>
            <pc:docMk/>
            <pc:sldMk cId="2374106321" sldId="260"/>
            <ac:inkMk id="12" creationId="{1A4E1228-274E-41CB-B52A-651B072AC0F8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0.807" v="12"/>
          <ac:inkMkLst>
            <pc:docMk/>
            <pc:sldMk cId="2374106321" sldId="260"/>
            <ac:inkMk id="13" creationId="{476ED9CF-CDCF-4F0F-AD7D-EAD2CC945A76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0.807" v="13"/>
          <ac:inkMkLst>
            <pc:docMk/>
            <pc:sldMk cId="2374106321" sldId="260"/>
            <ac:inkMk id="14" creationId="{9E368E68-0283-444E-B1EF-B17E40851D60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5.948" v="14"/>
          <ac:inkMkLst>
            <pc:docMk/>
            <pc:sldMk cId="2374106321" sldId="260"/>
            <ac:inkMk id="15" creationId="{ADDB36AB-662D-4AC9-A8D1-B772172741AD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7.698" v="15"/>
          <ac:inkMkLst>
            <pc:docMk/>
            <pc:sldMk cId="2374106321" sldId="260"/>
            <ac:inkMk id="16" creationId="{ED3961AF-FB16-4805-8960-A457D2494B53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18.651" v="16"/>
          <ac:inkMkLst>
            <pc:docMk/>
            <pc:sldMk cId="2374106321" sldId="260"/>
            <ac:inkMk id="17" creationId="{74A976EB-D57A-4EFC-B603-A086D377D3FF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3.964" v="17"/>
          <ac:inkMkLst>
            <pc:docMk/>
            <pc:sldMk cId="2374106321" sldId="260"/>
            <ac:inkMk id="18" creationId="{CFFD0F3F-BD31-43AD-B87E-195B6C4E66D9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3.964" v="18"/>
          <ac:inkMkLst>
            <pc:docMk/>
            <pc:sldMk cId="2374106321" sldId="260"/>
            <ac:inkMk id="19" creationId="{3A857A22-02B7-445E-9898-09ACA0A28E22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4.323" v="19"/>
          <ac:inkMkLst>
            <pc:docMk/>
            <pc:sldMk cId="2374106321" sldId="260"/>
            <ac:inkMk id="20" creationId="{2EBED824-7DF6-4345-9E82-28F1E0D613E9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6.855" v="20"/>
          <ac:inkMkLst>
            <pc:docMk/>
            <pc:sldMk cId="2374106321" sldId="260"/>
            <ac:inkMk id="21" creationId="{4290BF5D-2D06-4B6B-8F20-7E44CCD88754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6.855" v="21"/>
          <ac:inkMkLst>
            <pc:docMk/>
            <pc:sldMk cId="2374106321" sldId="260"/>
            <ac:inkMk id="22" creationId="{01A9FB1D-F615-4682-BD21-07BAFF750825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6.855" v="22"/>
          <ac:inkMkLst>
            <pc:docMk/>
            <pc:sldMk cId="2374106321" sldId="260"/>
            <ac:inkMk id="23" creationId="{F08F8997-956D-4CF5-AA2D-D0F658E2947B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6.870" v="23"/>
          <ac:inkMkLst>
            <pc:docMk/>
            <pc:sldMk cId="2374106321" sldId="260"/>
            <ac:inkMk id="24" creationId="{77298CE4-E0DA-4DB2-A6AB-361380D9B3D7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6.870" v="24"/>
          <ac:inkMkLst>
            <pc:docMk/>
            <pc:sldMk cId="2374106321" sldId="260"/>
            <ac:inkMk id="25" creationId="{6236EE20-0338-4A3F-AC86-3CD3663CE7DF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8.870" v="25"/>
          <ac:inkMkLst>
            <pc:docMk/>
            <pc:sldMk cId="2374106321" sldId="260"/>
            <ac:inkMk id="26" creationId="{BE08BECD-FAD1-4E75-B948-473362D04611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8.870" v="26"/>
          <ac:inkMkLst>
            <pc:docMk/>
            <pc:sldMk cId="2374106321" sldId="260"/>
            <ac:inkMk id="27" creationId="{872CACC5-70A0-4C55-AF2A-E6D251FFE641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8.886" v="27"/>
          <ac:inkMkLst>
            <pc:docMk/>
            <pc:sldMk cId="2374106321" sldId="260"/>
            <ac:inkMk id="28" creationId="{8656519D-76CE-4CA5-ABFC-B04C0AD2969D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8.886" v="28"/>
          <ac:inkMkLst>
            <pc:docMk/>
            <pc:sldMk cId="2374106321" sldId="260"/>
            <ac:inkMk id="29" creationId="{27E77925-CB9B-488A-BA28-B21BF0623A76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28.886" v="29"/>
          <ac:inkMkLst>
            <pc:docMk/>
            <pc:sldMk cId="2374106321" sldId="260"/>
            <ac:inkMk id="30" creationId="{B8312B5B-E4A1-48D8-A20F-53984CFF430D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0.011" v="30"/>
          <ac:inkMkLst>
            <pc:docMk/>
            <pc:sldMk cId="2374106321" sldId="260"/>
            <ac:inkMk id="31" creationId="{401F0BC0-3938-4033-A8BC-AB5AC7865AC8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0.011" v="31"/>
          <ac:inkMkLst>
            <pc:docMk/>
            <pc:sldMk cId="2374106321" sldId="260"/>
            <ac:inkMk id="32" creationId="{0ACD657C-CEE7-4534-8259-35D05EF28B96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1.277" v="32"/>
          <ac:inkMkLst>
            <pc:docMk/>
            <pc:sldMk cId="2374106321" sldId="260"/>
            <ac:inkMk id="33" creationId="{55AB226B-099D-40A4-8985-2956DEDA5A1D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1.277" v="33"/>
          <ac:inkMkLst>
            <pc:docMk/>
            <pc:sldMk cId="2374106321" sldId="260"/>
            <ac:inkMk id="34" creationId="{9096071A-3006-452F-A155-89C8B40608FA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1.277" v="34"/>
          <ac:inkMkLst>
            <pc:docMk/>
            <pc:sldMk cId="2374106321" sldId="260"/>
            <ac:inkMk id="35" creationId="{95F15580-0682-4D29-829C-5C8440FCC498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3.089" v="35"/>
          <ac:inkMkLst>
            <pc:docMk/>
            <pc:sldMk cId="2374106321" sldId="260"/>
            <ac:inkMk id="36" creationId="{248E6CC3-D964-4867-88DD-367928852F05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3.089" v="36"/>
          <ac:inkMkLst>
            <pc:docMk/>
            <pc:sldMk cId="2374106321" sldId="260"/>
            <ac:inkMk id="37" creationId="{3C2D60E7-532F-40B6-9B09-CBC19C2BB639}"/>
          </ac:inkMkLst>
        </pc:inkChg>
        <pc:inkChg chg="add">
          <ac:chgData name="Imran Koorjee" userId="S::do20508@bristol.ac.uk::f5af347e-719b-42ef-a64c-e5cdfaa6afb0" providerId="AD" clId="Web-{9F4348FC-A2AE-8EEE-0FD4-F40802E35C8D}" dt="2021-02-25T10:59:33.089" v="37"/>
          <ac:inkMkLst>
            <pc:docMk/>
            <pc:sldMk cId="2374106321" sldId="260"/>
            <ac:inkMk id="38" creationId="{C42B14B1-F525-4730-A2D6-4F68EBDCF74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08.404" v="38"/>
          <ac:inkMkLst>
            <pc:docMk/>
            <pc:sldMk cId="2374106321" sldId="260"/>
            <ac:inkMk id="39" creationId="{38D4360A-0F66-47A9-90B9-2F72A2FD4E6E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0.014" v="39"/>
          <ac:inkMkLst>
            <pc:docMk/>
            <pc:sldMk cId="2374106321" sldId="260"/>
            <ac:inkMk id="40" creationId="{E39DE4AF-60E5-485D-BA43-8CCCC738754A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3.076" v="40"/>
          <ac:inkMkLst>
            <pc:docMk/>
            <pc:sldMk cId="2374106321" sldId="260"/>
            <ac:inkMk id="41" creationId="{C9BFE2F8-8FED-4882-9114-5E9C5D8837ED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3.983" v="41"/>
          <ac:inkMkLst>
            <pc:docMk/>
            <pc:sldMk cId="2374106321" sldId="260"/>
            <ac:inkMk id="42" creationId="{395ADCDE-9545-455E-B62E-734413B61107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6.202" v="42"/>
          <ac:inkMkLst>
            <pc:docMk/>
            <pc:sldMk cId="2374106321" sldId="260"/>
            <ac:inkMk id="43" creationId="{E62894C5-361D-49DB-9DA3-E64440323C15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7.374" v="43"/>
          <ac:inkMkLst>
            <pc:docMk/>
            <pc:sldMk cId="2374106321" sldId="260"/>
            <ac:inkMk id="44" creationId="{D607C290-828E-40BB-AF25-054513B0DFB9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7.874" v="44"/>
          <ac:inkMkLst>
            <pc:docMk/>
            <pc:sldMk cId="2374106321" sldId="260"/>
            <ac:inkMk id="45" creationId="{7D4BCBCD-FD8C-4BDA-BB2F-E26AF67836E5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9.827" v="45"/>
          <ac:inkMkLst>
            <pc:docMk/>
            <pc:sldMk cId="2374106321" sldId="260"/>
            <ac:inkMk id="46" creationId="{192433DD-02F0-4D03-9938-776966CA6FC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19.843" v="46"/>
          <ac:inkMkLst>
            <pc:docMk/>
            <pc:sldMk cId="2374106321" sldId="260"/>
            <ac:inkMk id="47" creationId="{16DAFCCD-E176-4742-8854-58B884AC8F5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1.186" v="47"/>
          <ac:inkMkLst>
            <pc:docMk/>
            <pc:sldMk cId="2374106321" sldId="260"/>
            <ac:inkMk id="48" creationId="{EDC2ABF5-9EDE-42F0-8C0F-E02993D2588B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1.186" v="48"/>
          <ac:inkMkLst>
            <pc:docMk/>
            <pc:sldMk cId="2374106321" sldId="260"/>
            <ac:inkMk id="49" creationId="{F91FC971-1744-4F45-8283-9C42A7132AF2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1.202" v="49"/>
          <ac:inkMkLst>
            <pc:docMk/>
            <pc:sldMk cId="2374106321" sldId="260"/>
            <ac:inkMk id="50" creationId="{0F7F41DA-C7D7-45F4-B076-587AB51D1496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1.202" v="50"/>
          <ac:inkMkLst>
            <pc:docMk/>
            <pc:sldMk cId="2374106321" sldId="260"/>
            <ac:inkMk id="51" creationId="{051D7C46-EC2C-4D7F-809E-03A290041E44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1.202" v="51"/>
          <ac:inkMkLst>
            <pc:docMk/>
            <pc:sldMk cId="2374106321" sldId="260"/>
            <ac:inkMk id="52" creationId="{BDB3A71C-290C-4644-B9FA-E8D4CC303E56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1.202" v="52"/>
          <ac:inkMkLst>
            <pc:docMk/>
            <pc:sldMk cId="2374106321" sldId="260"/>
            <ac:inkMk id="53" creationId="{821EFAEE-C1AA-4EA6-B4BA-4C0D4C0A533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1.202" v="53"/>
          <ac:inkMkLst>
            <pc:docMk/>
            <pc:sldMk cId="2374106321" sldId="260"/>
            <ac:inkMk id="54" creationId="{5C5C07D5-635E-4D46-9E4B-8139ED9210A2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3.983" v="54"/>
          <ac:inkMkLst>
            <pc:docMk/>
            <pc:sldMk cId="2374106321" sldId="260"/>
            <ac:inkMk id="55" creationId="{F243A397-2AA6-45D4-8353-E00B59E0B826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3.983" v="55"/>
          <ac:inkMkLst>
            <pc:docMk/>
            <pc:sldMk cId="2374106321" sldId="260"/>
            <ac:inkMk id="56" creationId="{C91337E9-AFEE-496D-B4CE-CCEB73B66204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3.983" v="56"/>
          <ac:inkMkLst>
            <pc:docMk/>
            <pc:sldMk cId="2374106321" sldId="260"/>
            <ac:inkMk id="57" creationId="{7182FEFD-0580-4804-8A88-C0A74F7073C2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3.983" v="57"/>
          <ac:inkMkLst>
            <pc:docMk/>
            <pc:sldMk cId="2374106321" sldId="260"/>
            <ac:inkMk id="58" creationId="{1354B289-E872-4B8F-81F1-401631F17A2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3.983" v="58"/>
          <ac:inkMkLst>
            <pc:docMk/>
            <pc:sldMk cId="2374106321" sldId="260"/>
            <ac:inkMk id="59" creationId="{9BB25DE1-E9C9-4362-81D6-5352AE6D2B86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3.999" v="59"/>
          <ac:inkMkLst>
            <pc:docMk/>
            <pc:sldMk cId="2374106321" sldId="260"/>
            <ac:inkMk id="60" creationId="{3FC15A80-4709-4B8F-8391-A638364AD22E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3.999" v="60"/>
          <ac:inkMkLst>
            <pc:docMk/>
            <pc:sldMk cId="2374106321" sldId="260"/>
            <ac:inkMk id="61" creationId="{88DF8F60-3E2B-4E59-ACA2-2A526A1DEDFA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4.030" v="61"/>
          <ac:inkMkLst>
            <pc:docMk/>
            <pc:sldMk cId="2374106321" sldId="260"/>
            <ac:inkMk id="62" creationId="{2E5C1080-46F4-4DD5-B1FF-01D643A8FED8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4.030" v="62"/>
          <ac:inkMkLst>
            <pc:docMk/>
            <pc:sldMk cId="2374106321" sldId="260"/>
            <ac:inkMk id="63" creationId="{484ED3EB-89EF-4D76-86BE-44FEFA213223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4.046" v="63"/>
          <ac:inkMkLst>
            <pc:docMk/>
            <pc:sldMk cId="2374106321" sldId="260"/>
            <ac:inkMk id="64" creationId="{26403D9E-D539-405D-B196-35F73EDECA1E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6.530" v="64"/>
          <ac:inkMkLst>
            <pc:docMk/>
            <pc:sldMk cId="2374106321" sldId="260"/>
            <ac:inkMk id="65" creationId="{086922B9-724A-4AB9-9286-39144228F8EB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6.530" v="65"/>
          <ac:inkMkLst>
            <pc:docMk/>
            <pc:sldMk cId="2374106321" sldId="260"/>
            <ac:inkMk id="66" creationId="{B81A8734-92FC-4927-9402-EB4A5F571A0C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6.546" v="66"/>
          <ac:inkMkLst>
            <pc:docMk/>
            <pc:sldMk cId="2374106321" sldId="260"/>
            <ac:inkMk id="67" creationId="{D7C86D89-4188-418C-842A-414739E1A4CD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6.577" v="67"/>
          <ac:inkMkLst>
            <pc:docMk/>
            <pc:sldMk cId="2374106321" sldId="260"/>
            <ac:inkMk id="68" creationId="{DA4609C2-EE8F-4F61-A38A-A7C108BE4F8E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6.577" v="68"/>
          <ac:inkMkLst>
            <pc:docMk/>
            <pc:sldMk cId="2374106321" sldId="260"/>
            <ac:inkMk id="69" creationId="{A930C549-F93F-4536-AED1-12440ED308B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7.015" v="69"/>
          <ac:inkMkLst>
            <pc:docMk/>
            <pc:sldMk cId="2374106321" sldId="260"/>
            <ac:inkMk id="70" creationId="{5023AE1F-327E-4765-9AC9-9DC719FF91C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7.031" v="70"/>
          <ac:inkMkLst>
            <pc:docMk/>
            <pc:sldMk cId="2374106321" sldId="260"/>
            <ac:inkMk id="71" creationId="{0D276588-4FD6-453C-BC5F-10312279EE96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077" v="71"/>
          <ac:inkMkLst>
            <pc:docMk/>
            <pc:sldMk cId="2374106321" sldId="260"/>
            <ac:inkMk id="72" creationId="{9D53A391-A98F-47E3-B158-2A756A9B53F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077" v="72"/>
          <ac:inkMkLst>
            <pc:docMk/>
            <pc:sldMk cId="2374106321" sldId="260"/>
            <ac:inkMk id="73" creationId="{CF5D55AB-FE40-4BF4-A7D3-7B84A17C44F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077" v="73"/>
          <ac:inkMkLst>
            <pc:docMk/>
            <pc:sldMk cId="2374106321" sldId="260"/>
            <ac:inkMk id="74" creationId="{62B8E812-C00B-41F8-8A5D-1C4FFB7EA277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093" v="74"/>
          <ac:inkMkLst>
            <pc:docMk/>
            <pc:sldMk cId="2374106321" sldId="260"/>
            <ac:inkMk id="75" creationId="{F93B4FEA-560C-4842-9FC5-583EEB3B1572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093" v="75"/>
          <ac:inkMkLst>
            <pc:docMk/>
            <pc:sldMk cId="2374106321" sldId="260"/>
            <ac:inkMk id="76" creationId="{86DDD9D6-23F9-408D-8088-338151D11323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093" v="76"/>
          <ac:inkMkLst>
            <pc:docMk/>
            <pc:sldMk cId="2374106321" sldId="260"/>
            <ac:inkMk id="77" creationId="{39BA1314-DC64-4484-A98B-F34E7B03B655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093" v="77"/>
          <ac:inkMkLst>
            <pc:docMk/>
            <pc:sldMk cId="2374106321" sldId="260"/>
            <ac:inkMk id="78" creationId="{32B6F803-6FAF-4988-AD80-0274E215FB5B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109" v="78"/>
          <ac:inkMkLst>
            <pc:docMk/>
            <pc:sldMk cId="2374106321" sldId="260"/>
            <ac:inkMk id="79" creationId="{250425F2-4A3A-42D8-A7EE-7C88FE2A36AD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109" v="79"/>
          <ac:inkMkLst>
            <pc:docMk/>
            <pc:sldMk cId="2374106321" sldId="260"/>
            <ac:inkMk id="80" creationId="{52ACD73A-0C63-46D6-8BFD-EE7892D6FB6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109" v="80"/>
          <ac:inkMkLst>
            <pc:docMk/>
            <pc:sldMk cId="2374106321" sldId="260"/>
            <ac:inkMk id="81" creationId="{C4800B43-1A5A-41D3-B7F3-B56ACA99813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109" v="81"/>
          <ac:inkMkLst>
            <pc:docMk/>
            <pc:sldMk cId="2374106321" sldId="260"/>
            <ac:inkMk id="82" creationId="{5C007839-5590-4266-AFC8-CD83CD51B68F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109" v="82"/>
          <ac:inkMkLst>
            <pc:docMk/>
            <pc:sldMk cId="2374106321" sldId="260"/>
            <ac:inkMk id="83" creationId="{F1E4255F-7E5D-45A6-A3D0-36339DDB3BE7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124" v="83"/>
          <ac:inkMkLst>
            <pc:docMk/>
            <pc:sldMk cId="2374106321" sldId="260"/>
            <ac:inkMk id="84" creationId="{7BDE5973-915F-469D-B77F-2E6CCBD9EB14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28.124" v="84"/>
          <ac:inkMkLst>
            <pc:docMk/>
            <pc:sldMk cId="2374106321" sldId="260"/>
            <ac:inkMk id="85" creationId="{AE81739A-1DB9-4FC4-94C1-1B5B1CCF4D1D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593" v="85"/>
          <ac:inkMkLst>
            <pc:docMk/>
            <pc:sldMk cId="2374106321" sldId="260"/>
            <ac:inkMk id="86" creationId="{8C82DD7F-4D94-49A9-92D5-419198D11F38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09" v="86"/>
          <ac:inkMkLst>
            <pc:docMk/>
            <pc:sldMk cId="2374106321" sldId="260"/>
            <ac:inkMk id="87" creationId="{6428ED2F-03D0-406D-A1A8-A2C8763A1CE5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09" v="87"/>
          <ac:inkMkLst>
            <pc:docMk/>
            <pc:sldMk cId="2374106321" sldId="260"/>
            <ac:inkMk id="88" creationId="{FD70C497-A14E-4B16-A22C-4863DFDEFD15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09" v="88"/>
          <ac:inkMkLst>
            <pc:docMk/>
            <pc:sldMk cId="2374106321" sldId="260"/>
            <ac:inkMk id="89" creationId="{C41758E0-5D1A-4EED-B26F-67461F8C1E2A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09" v="89"/>
          <ac:inkMkLst>
            <pc:docMk/>
            <pc:sldMk cId="2374106321" sldId="260"/>
            <ac:inkMk id="90" creationId="{CC95A2AC-5722-4CBD-8AF2-9F577BEABF3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25" v="90"/>
          <ac:inkMkLst>
            <pc:docMk/>
            <pc:sldMk cId="2374106321" sldId="260"/>
            <ac:inkMk id="91" creationId="{1259B932-9E9F-407E-8B8D-F4404FAFFA5A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25" v="91"/>
          <ac:inkMkLst>
            <pc:docMk/>
            <pc:sldMk cId="2374106321" sldId="260"/>
            <ac:inkMk id="92" creationId="{5115C7CF-7BA3-4253-A5B0-AF675D947CEB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25" v="92"/>
          <ac:inkMkLst>
            <pc:docMk/>
            <pc:sldMk cId="2374106321" sldId="260"/>
            <ac:inkMk id="93" creationId="{03002738-BFE8-4C65-BEA3-C1FA49F02CB3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40" v="93"/>
          <ac:inkMkLst>
            <pc:docMk/>
            <pc:sldMk cId="2374106321" sldId="260"/>
            <ac:inkMk id="94" creationId="{585537A7-ACEF-4A77-85C1-77ED0701D654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40" v="94"/>
          <ac:inkMkLst>
            <pc:docMk/>
            <pc:sldMk cId="2374106321" sldId="260"/>
            <ac:inkMk id="95" creationId="{D0771C9C-FA99-49A8-A09D-F8B347EADA8C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56" v="95"/>
          <ac:inkMkLst>
            <pc:docMk/>
            <pc:sldMk cId="2374106321" sldId="260"/>
            <ac:inkMk id="96" creationId="{EAFAE9A2-F6FD-484C-B255-29D945C2832A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72" v="96"/>
          <ac:inkMkLst>
            <pc:docMk/>
            <pc:sldMk cId="2374106321" sldId="260"/>
            <ac:inkMk id="97" creationId="{3406B0F1-B842-4B4A-871F-DE38167B352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72" v="97"/>
          <ac:inkMkLst>
            <pc:docMk/>
            <pc:sldMk cId="2374106321" sldId="260"/>
            <ac:inkMk id="98" creationId="{C2551FE5-A2C7-4746-8DAF-EBC77C9C568F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72" v="98"/>
          <ac:inkMkLst>
            <pc:docMk/>
            <pc:sldMk cId="2374106321" sldId="260"/>
            <ac:inkMk id="99" creationId="{4FBE2DAD-2F10-4E56-9B63-23D424F481A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687" v="99"/>
          <ac:inkMkLst>
            <pc:docMk/>
            <pc:sldMk cId="2374106321" sldId="260"/>
            <ac:inkMk id="100" creationId="{0E7DB4AB-F5F2-470E-BF80-FF9600546E3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703" v="100"/>
          <ac:inkMkLst>
            <pc:docMk/>
            <pc:sldMk cId="2374106321" sldId="260"/>
            <ac:inkMk id="101" creationId="{2CEE129B-18C2-4F91-9824-1EEE8E6B0449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33.703" v="101"/>
          <ac:inkMkLst>
            <pc:docMk/>
            <pc:sldMk cId="2374106321" sldId="260"/>
            <ac:inkMk id="102" creationId="{4F90121E-B186-463D-B75E-BF73508C0768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375" v="102"/>
          <ac:inkMkLst>
            <pc:docMk/>
            <pc:sldMk cId="2374106321" sldId="260"/>
            <ac:inkMk id="103" creationId="{E93F8CE3-E7B6-44E9-B8FE-2BB288739CF6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391" v="103"/>
          <ac:inkMkLst>
            <pc:docMk/>
            <pc:sldMk cId="2374106321" sldId="260"/>
            <ac:inkMk id="104" creationId="{7BD61968-3C67-4E47-8438-518224F41277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391" v="104"/>
          <ac:inkMkLst>
            <pc:docMk/>
            <pc:sldMk cId="2374106321" sldId="260"/>
            <ac:inkMk id="105" creationId="{C922D6A5-F871-4A13-A759-4D7F3B724E57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391" v="105"/>
          <ac:inkMkLst>
            <pc:docMk/>
            <pc:sldMk cId="2374106321" sldId="260"/>
            <ac:inkMk id="106" creationId="{14E7FAB6-C55A-4210-8045-95FC435589E9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06" v="106"/>
          <ac:inkMkLst>
            <pc:docMk/>
            <pc:sldMk cId="2374106321" sldId="260"/>
            <ac:inkMk id="107" creationId="{44443830-1C1D-42D8-871E-3B6D650A8591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06" v="107"/>
          <ac:inkMkLst>
            <pc:docMk/>
            <pc:sldMk cId="2374106321" sldId="260"/>
            <ac:inkMk id="108" creationId="{5CF03719-0E74-4841-A07D-2172ADF25E3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06" v="108"/>
          <ac:inkMkLst>
            <pc:docMk/>
            <pc:sldMk cId="2374106321" sldId="260"/>
            <ac:inkMk id="109" creationId="{326FF7E5-D114-4489-B995-E2B881487212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22" v="109"/>
          <ac:inkMkLst>
            <pc:docMk/>
            <pc:sldMk cId="2374106321" sldId="260"/>
            <ac:inkMk id="110" creationId="{11D919D9-D8C8-4AF6-A6F3-EF507A0BFCB9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22" v="110"/>
          <ac:inkMkLst>
            <pc:docMk/>
            <pc:sldMk cId="2374106321" sldId="260"/>
            <ac:inkMk id="111" creationId="{01971C38-904D-440B-9040-D204801F1430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22" v="111"/>
          <ac:inkMkLst>
            <pc:docMk/>
            <pc:sldMk cId="2374106321" sldId="260"/>
            <ac:inkMk id="112" creationId="{28B16226-2368-414E-A975-AC62D91A692F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38" v="112"/>
          <ac:inkMkLst>
            <pc:docMk/>
            <pc:sldMk cId="2374106321" sldId="260"/>
            <ac:inkMk id="113" creationId="{C730769B-7CA9-4BFF-B6FA-0D9A43778782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38" v="113"/>
          <ac:inkMkLst>
            <pc:docMk/>
            <pc:sldMk cId="2374106321" sldId="260"/>
            <ac:inkMk id="114" creationId="{9F1604DA-C82D-4552-B9BB-A013931C77C3}"/>
          </ac:inkMkLst>
        </pc:inkChg>
        <pc:inkChg chg="add">
          <ac:chgData name="Imran Koorjee" userId="S::do20508@bristol.ac.uk::f5af347e-719b-42ef-a64c-e5cdfaa6afb0" providerId="AD" clId="Web-{9F4348FC-A2AE-8EEE-0FD4-F40802E35C8D}" dt="2021-02-25T11:00:40.438" v="114"/>
          <ac:inkMkLst>
            <pc:docMk/>
            <pc:sldMk cId="2374106321" sldId="260"/>
            <ac:inkMk id="115" creationId="{027113BC-70A1-48D7-872A-67FC75AAA891}"/>
          </ac:inkMkLst>
        </pc:inkChg>
      </pc:sldChg>
      <pc:sldChg chg="new">
        <pc:chgData name="Imran Koorjee" userId="S::do20508@bristol.ac.uk::f5af347e-719b-42ef-a64c-e5cdfaa6afb0" providerId="AD" clId="Web-{9F4348FC-A2AE-8EEE-0FD4-F40802E35C8D}" dt="2021-02-25T11:05:10.237" v="115"/>
        <pc:sldMkLst>
          <pc:docMk/>
          <pc:sldMk cId="798807116" sldId="261"/>
        </pc:sldMkLst>
      </pc:sldChg>
    </pc:docChg>
  </pc:docChgLst>
  <pc:docChgLst>
    <pc:chgData name="Imran Koorjee" userId="S::do20508@bristol.ac.uk::f5af347e-719b-42ef-a64c-e5cdfaa6afb0" providerId="AD" clId="Web-{B92DE123-4601-EB1A-BD8E-83ACE549F6F6}"/>
    <pc:docChg chg="modSld">
      <pc:chgData name="Imran Koorjee" userId="S::do20508@bristol.ac.uk::f5af347e-719b-42ef-a64c-e5cdfaa6afb0" providerId="AD" clId="Web-{B92DE123-4601-EB1A-BD8E-83ACE549F6F6}" dt="2021-03-11T10:52:26.520" v="99" actId="20577"/>
      <pc:docMkLst>
        <pc:docMk/>
      </pc:docMkLst>
      <pc:sldChg chg="addSp modSp">
        <pc:chgData name="Imran Koorjee" userId="S::do20508@bristol.ac.uk::f5af347e-719b-42ef-a64c-e5cdfaa6afb0" providerId="AD" clId="Web-{B92DE123-4601-EB1A-BD8E-83ACE549F6F6}" dt="2021-03-11T10:52:26.520" v="99" actId="20577"/>
        <pc:sldMkLst>
          <pc:docMk/>
          <pc:sldMk cId="798807116" sldId="261"/>
        </pc:sldMkLst>
        <pc:spChg chg="add mod">
          <ac:chgData name="Imran Koorjee" userId="S::do20508@bristol.ac.uk::f5af347e-719b-42ef-a64c-e5cdfaa6afb0" providerId="AD" clId="Web-{B92DE123-4601-EB1A-BD8E-83ACE549F6F6}" dt="2021-03-11T10:52:26.520" v="99" actId="20577"/>
          <ac:spMkLst>
            <pc:docMk/>
            <pc:sldMk cId="798807116" sldId="261"/>
            <ac:spMk id="2" creationId="{1000F868-E5C8-457A-BFD7-1B5A9EE8558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6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5662 2957 10817 0 0,'-4'-2'2592'0'0,"11"-2"3394"0"0,24 4-5786 0 0,37 5-32 0 0,43 6-120 0 0,39 5 128 0 0,31 1-56 0 0,15 0-120 0 0,4-4-24 0 0,-1-4-456 0 0,-6-8-433 0 0,-6-9 97 0 0,-7-10 168 0 0,-7-9 128 0 0,-9-8 320 0 0,-11-2 200 0 0,-19 0 8 0 0,-22 4 64 0 0,-24 6-64 0 0,-18 6 48 0 0,-13 6-56 0 0,-9 6 0 0 0,-3 4 0 0 0,-4 4 8 0 0,-1 1 0 0 0,0 4 8 0 0,-2 2-8 0 0,-1 1-8 0 0,0 2 16 0 0,1 0-16 0 0,1 1 0 0 0,4-1 8 0 0,4-1 40 0 0,6-1-40 0 0,5-1-8 0 0,5-1 8 0 0,2-3 0 0 0,2-1-8 0 0,0-2 0 0 0,-4-3-64 0 0,-5-2-936 0 0,-7-2-793 0 0,-9 0-7 0 0,-11 2 392 0 0,-9 1 888 0 0,-9 2 344 0 0,-5 3 24 0 0,-1 5-729 0 0,3 5-543 0 0,10 4-592 0 0,11 3 1784 0 0,9 2-5088 0 0,-1-2 5320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16881 4895 3575 0 0,'0'3'3049'0'0,"7"7"-9554"0"0,1 3 6386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34071 6323 17178 0 0,'-23'10'4401'0'0,"-29"18"-3857"0"0,-31 20-344 0 0,-25 15 16 0 0,-12 8 152 0 0,-5 2-176 0 0,3-4-144 0 0,11-7-48 0 0,16-10-528 0 0,14-12-1032 0 0,14-11-3041 0 0,12-9-3209 0 0,15-8-838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16533 12487 4824 0 0,'4'4'2144'0'0,"4"-7"7386"0"0,1-3-8210 0 0,-1-3-183 0 0,-1 0-249 0 0,-3 1-56 0 0,-1 1 88 0 0,-2 2 1545 0 0,-2 6-2465 0 0,-3 8-72 0 0,-2 11 8 0 0,-2 10 16 0 0,0 9-24 0 0,0 7-577 0 0,0 5-127 0 0,2 3 16 0 0,0 3-16 0 0,1 0 184 0 0,1 3 328 0 0,0 0 136 0 0,2 1 56 0 0,1 1 56 0 0,1-2 16 0 0,-1 0 0 0 0,1-2 0 0 0,-1-2 0 0 0,-2-4 0 0 0,-1-3 8 0 0,-1-3-8 0 0,-1-2-144 0 0,-2-2-320 0 0,-1 0 144 0 0,0 0 192 0 0,-1 0 15 0 0,2 1 113 0 0,0 0-8 0 0,2-1 8 0 0,3-2 0 0 0,0-1 0 0 0,4-4 0 0 0,4-2 0 0 0,4-3 0 0 0,2-3 0 0 0,4-3 0 0 0,0-3 0 0 0,1-1 0 0 0,0-1 0 0 0,-2 0 0 0 0,-1 1 16 0 0,-2 1-8 0 0,-1 3 0 0 0,-1 2-8 0 0,-1 3 0 0 0,0 1 0 0 0,-1 2-8 0 0,1 0 8 0 0,2 7 0 0 0,2 2-480 0 0,1 0 112 0 0,1-3 80 0 0,1-2-168 0 0,2-2 152 0 0,-1-2 296 0 0,0-1-64 0 0,-1-1-464 0 0,-2-1-536 0 0,-3 0 480 0 0,0 1-121 0 0,-2 1 65 0 0,-1 0 496 0 0,0 1 88 0 0,0-1-8 0 0,0 2 72 0 0,1-1 0 0 0,-1 2 200 0 0,0-1 48 0 0,-2 0-144 0 0,-1 0-104 0 0,-2-1-88 0 0,0 0-32 0 0,0 3-144 0 0,0 4 192 0 0,1 4-32 0 0,0 0-2432 0 0,-1-6-7633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7169 5759 4455 0 0,'-5'-5'6202'0'0,"-7"-4"1992"0"0,0 1-5058 0 0,5 0-3128 0 0,8 1 56 0 0,9 1-56 0 0,12-1 8 0 0,10 0 32 0 0,12-2-40 0 0,10-2 0 0 0,9-3 40 0 0,7-3-48 0 0,6-2 8 0 0,3-1-8 0 0,2 0 0 0 0,-1 0-16 0 0,-2 3-32 0 0,-2 2 48 0 0,-4 4-72 0 0,-5 2 72 0 0,-4 3-56 0 0,-4 1 8 0 0,-5 1 40 0 0,-4 0 8 0 0,-4 1-16 0 0,-3 0-104 0 0,-4 1-72 0 0,-2-1-88 0 0,-2 0-72 0 0,-1 1 128 0 0,-2-1 104 0 0,-2 1 40 0 0,0 0 16 0 0,-2 1 64 0 0,0 0-8 0 0,-1 0 8 0 0,0 0 0 0 0,-1 1 0 0 0,-1-1 8 0 0,-1-1-8 0 0,0 1-8 0 0,-2-1 8 0 0,1 1 8 0 0,-1 0-8 0 0,1 1-8 0 0,0-1-192 0 0,0 1-8 0 0,1 0 80 0 0,0 0 32 0 0,0 0-24 0 0,0 0 24 0 0,0 1-8 0 0,-3-1-64 0 0,-2 1-424 0 0,-3-1-297 0 0,-3 0-159 0 0,-4 1 120 0 0,-2 0 296 0 0,-3 0 352 0 0,-2 1 208 0 0,-1-1 64 0 0,1 1 8 0 0,0-1 8 0 0,1 0-8 0 0,1-1 24 0 0,2 1 32 0 0,1-1-40 0 0,0 0-8 0 0,0 0-8 0 0,-2 0-15042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7640 5846 8280 0 0,'2'0'2185'0'0,"6"-12"5720"0"0,1-5-6728 0 0,-1 6 1583 0 0,-4 15-2168 0 0,-7 26-288 0 0,-12 30-160 0 0,-11 30-104 0 0,-8 19-40 0 0,-4 5-216 0 0,2-9-176 0 0,6-16-184 0 0,8-22-488 0 0,7-20-1385 0 0,9-17-4224 0 0,5-15-5344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8287 5556 12305 0 0,'3'1'3897'0'0,"-11"33"-3065"0"0,-13 37-584 0 0,-16 37 56 0 0,-13 29-64 0 0,-11 18-96 0 0,-6 7 16 0 0,-4-1 32 0 0,1-5-96 0 0,3-11-48 0 0,7-16-48 0 0,7-16-640 0 0,11-17-2120 0 0,9-16-4346 0 0,10-22-854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8823 5583 5416 0 0,'3'-2'5825'0'0,"2"1"-1224"0"0,-2 4-3321 0 0,-4 4-280 0 0,-3 8-271 0 0,-4 9-81 0 0,-4 11-136 0 0,-4 11-176 0 0,-4 15-40 0 0,-6 17-72 0 0,-6 21-56 0 0,-6 16-24 0 0,-3 6-16 0 0,0-3 32 0 0,4-14-112 0 0,4-15 16 0 0,4-11-56 0 0,2-9 0 0 0,4-6 8 0 0,2-6-8 0 0,4-6-8 0 0,4-4 0 0 0,3-6-8 0 0,3-2 8 0 0,3-4 0 0 0,1-3 0 0 0,1-4-240 0 0,1-2-96 0 0,0-3-312 0 0,0-2-768 0 0,0-2-17555 0 0,0-5 18971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6897 8677 7008 0 0,'0'-4'-7008'0'0,"4"2"15808"0"0,2-5-2534 0 0,0-1-5130 0 0,0 1-232 0 0,-1 3 801 0 0,-2 4-1609 0 0,-2 7-48 0 0,-3 7-40 0 0,-5 16 40 0 0,-4 15 48 0 0,-5 16-16 0 0,-6 19-64 0 0,-6 24 64 0 0,-6 21 40 0 0,-4 12-16 0 0,-1 0-64 0 0,5-15-40 0 0,6-22-456 0 0,9-23-1297 0 0,7-20-2752 0 0,6-20-8328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7360 8520 6552 0 0,'3'6'2336'0'0,"-5"24"-1039"0"0,-9 28-121 0 0,-12 41-320 0 0,-15 42 344 0 0,-14 39 641 0 0,-13 27 7 0 0,-8 14-544 0 0,-5 6-439 0 0,-1-5-233 0 0,1-15-88 0 0,9-27-152 0 0,11-34-272 0 0,17-37-120 0 0,14-32-1104 0 0,14-28-3993 0 0,10-23-9665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8208 7964 9280 0 0,'-6'32'2745'0'0,"-10"40"-1281"0"0,-13 46 57 0 0,-13 41-225 0 0,-13 29 144 0 0,-11 19-255 0 0,-9 8-353 0 0,-44 92-200 0 0,-14 41-104 0 0,16-40-21451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8522 8308 10241 0 0,'3'3'3200'0'0,"-3"28"-1463"0"0,-11 41 167 0 0,-14 53-344 0 0,-16 51-279 0 0,-15 47-185 0 0,-15 32-56 0 0,-14 22-48 0 0,-9 9-383 0 0,-4-7 87 0 0,5-22-248 0 0,13-36-448 0 0,17-45-1000 0 0,21-46-22804 0 0,18-63 23804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15319 5573 11561 0 0,'-1'-1'2561'0'0,"35"12"-2097"0"0,37 7-464 0 0,35 4-376 0 0,31 0-97 0 0,18-3 409 0 0,8-5 64 0 0,4-7 320 0 0,0-10 41 0 0,0-9-57 0 0,1-5-176 0 0,-1-2-8 0 0,-4 2-120 0 0,-10 3-8 0 0,-15 6 8 0 0,-22 3 0 0 0,-24 5 8 0 0,-19 4 0 0 0,-17 4-8 0 0,-13 3 0 0 0,-10 2-184 0 0,-9-2-1001 0 0,-10-4-1167 0 0,-7-8 1112 0 0,-4-7-209 0 0,-2-11-271 0 0,3-7-176 0 0,3-2 1896 0 0,5 1 168 0 0,5 4-160 0 0,5 4 120 0 0,4 5 504 0 0,4 5 248 0 0,4 3 1720 0 0,4 2-975 0 0,4 0-1169 0 0,6-1-392 0 0,4-2-8 0 0,6-3-56 0 0,4-5 0 0 0,3-4 16 0 0,1-3-8 0 0,-1-2 8 0 0,-4 0-8 0 0,-8 4 64 0 0,-7 5-64 0 0,-11 4 152 0 0,-8 5-64 0 0,-9 3 0 0 0,-6 3-88 0 0,-4 2 48 0 0,-1 2-56 0 0,0 2-8 0 0,2 0-120 0 0,1 0 64 0 0,2 1 56 0 0,-1 2 8 0 0,0 2-232 0 0,-1 3-24 0 0,-3 2 256 0 0,-1 4 512 0 0,0 2-296 0 0,0 1-168 0 0,2 0 24 0 0,2 1 136 0 0,5-3-112 0 0,5-1-88 0 0,4-2-8 0 0,5-1 0 0 0,4 0-48 0 0,2 1 40 0 0,3 3 8 0 0,-1 3 0 0 0,1 4 8 0 0,-2 5 48 0 0,0 4-40 0 0,-2 3-8 0 0,1 2 0 0 0,-1 1-8 0 0,1 0 0 0 0,1 0 0 0 0,0-1-8 0 0,0 0 0 0 0,0-1 8 0 0,0 0 0 0 0,3 7 48 0 0,-1 1-40 0 0,-3 0 0 0 0,-4-5-8 0 0,-5-5 0 0 0,-2-2-16 0 0,-1-6-504 0 0,-2-5 216 0 0,-1-7 104 0 0,-2-3-40 0 0,-1-3 40 0 0,-2-1-40 0 0,-2 1-296 0 0,-2 0-80 0 0,-2 1 191 0 0,-1 1-119 0 0,0 0-128 0 0,1-1-32 0 0,2-3 376 0 0,4-3 184 0 0,4-3 144 0 0,6-2 16 0 0,4-3-8 0 0,4 0 120 0 0,10-2 384 0 0,5 2 480 0 0,2 2-808 0 0,2 4 64 0 0,12 3-32 0 0,7 3 73 0 0,2-3-281 0 0,14-1 40 0 0,6-5 136 0 0,-1-5 24 0 0,-1-4 48 0 0,-3-2 200 0 0,-3-1 272 0 0,-2 1-56 0 0,-3 1-352 0 0,0 3-232 0 0,16-2-88 0 0,7-1-408 0 0,1-3-8 0 0,-2-4 24 0 0,-5-4 216 0 0,-5-2 168 0 0,-7-3 8 0 0,-6-2 8 0 0,-5 1 0 0 0,-4 0 40 0 0,-3 1-32 0 0,-2 3 48 0 0,-2 1-56 0 0,1 3-8 0 0,12-3-8 0 0,5-1-8 0 0,0-1 16 0 0,-3 0 0 0 0,-4-1 120 0 0,-3 0-8 0 0,-2-1 64 0 0,-2-1 32 0 0,1 1 72 0 0,2 0-32 0 0,3-1-56 0 0,6 1-80 0 0,4 0-56 0 0,6 1-48 0 0,2 2-8 0 0,2 3-120 0 0,-1 4-56 0 0,-3 5 96 0 0,-5 6 80 0 0,-5 8 80 0 0,-8 9 48 0 0,-5 8 200 0 0,-5 6-72 0 0,-3 6 24 0 0,9 8-88 0 0,6 2-40 0 0,4-3-152 0 0,1-4-208 0 0,0-5-208 0 0,7 3 32 0 0,-1 2 208 0 0,-9 1 168 0 0,-10 3 0 0 0,-13 0 8 0 0,-11 3 0 0 0,-11-1 48 0 0,-8-2-48 0 0,-6-2 0 0 0,-6-4 8 0 0,-4-5 0 0 0,-2-4-8 0 0,-3-4-104 0 0,0 4 8 0 0,-1 3 88 0 0,-1 0 8 0 0,1 2 40 0 0,3 0 16 0 0,5-1-40 0 0,6-3-16 0 0,8-4 0 0 0,7-6-16 0 0,8-6-56 0 0,14-4-88 0 0,11-8-760 0 0,-2-3-200 0 0,-11-1 896 0 0,-14-1 312 0 0,-15 1 56 0 0,-13 1-32 0 0,-9-1 272 0 0,-4-1-16 0 0,-1-2-368 0 0,1-1-32 0 0,4-2-120 0 0,7 1 24 0 0,5 1 120 0 0,3 2-56 0 0,1 3 64 0 0,-2 1-16 0 0,-3 1 32 0 0,-13 26-32 0 0,-17 18-1264 0 0,-20 15-17 0 0,-16 10 1497 0 0,-15 9 1689 0 0,-5 4-393 0 0,1 1-824 0 0,5-1-416 0 0,5 3-240 0 0,11-7 128 0 0,15-13-336 0 0,14-17-1136 0 0,14-17 40 0 0,12-13 87 0 0,6-9 401 0 0,5-7-56 0 0,0-3 408 0 0,-2 0 312 0 0,-2 1 136 0 0,-1 1 0 0 0,-1 1-56 0 0,1 1-96 0 0,5-2 152 0 0,4-3 440 0 0,9-6-416 0 0,5-6-24 0 0,5-2-1192 0 0,-5 0-4424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9180 8890 4351 0 0,'0'3'11067'0'0,"-9"34"-9283"0"0,-16 45-736 0 0,-17 54 649 0 0,-17 52 271 0 0,-17 47-319 0 0,-13 33-561 0 0,-10 18-320 0 0,-3 3-24 0 0,2-13-360 0 0,10-26-360 0 0,16-39-24 0 0,19-40-1984 0 0,18-41-3137 0 0,16-37-14346 0 0,11-36 19467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9299 9684 10905 0 0,'0'1'5369'0'0,"-9"30"-4353"0"0,-13 42-192 0 0,-14 51 529 0 0,-16 51-57 0 0,-14 44 8 0 0,-15 34-176 0 0,-11 24-359 0 0,-11 16 311 0 0,-9 9-592 0 0,-4-1-200 0 0,-1-8-152 0 0,3-16-128 0 0,9-24-8 0 0,14-32-152 0 0,18-38-472 0 0,21-40-928 0 0,20-37-1361 0 0,16-33-4465 0 0,11-29-5967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9186 11403 12913 0 0,'-24'60'3193'0'0,"-22"57"-1865"0"0,-15 42-160 0 0,-11 30-7 0 0,-8 18-513 0 0,-3 6-424 0 0,2-3-224 0 0,4-13-96 0 0,10-26-1144 0 0,13-30-3497 0 0,15-39-9825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6188 3228 6312 0 0,'2'1'6329'0'0,"2"2"5058"0"0,0 8-10419 0 0,-4 12-320 0 0,-5 13-384 0 0,-6 14-160 0 0,-7 11-32 0 0,-3 5-72 0 0,-2 0-304 0 0,4-6-1408 0 0,5-11-2289 0 0,5-13-5433 0 0,5-14-1199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6892 3307 11401 0 0,'1'2'2945'0'0,"-11"30"-185"0"0,-14 36-1568 0 0,-15 36 9 0 0,-12 31-273 0 0,-10 20-112 0 0,-3 1 8 0 0,4-13-104 0 0,9-22-720 0 0,13-25-288 0 0,12-22-2392 0 0,11-18-17139 0 0,7-19 19819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7365 3069 12257 0 0,'4'-1'3793'0'0,"-5"31"3064"0"0,-11 44-5832 0 0,-15 46-393 0 0,-16 43 8 0 0,-16 31 32 0 0,-9 18-256 0 0,-4-1-200 0 0,3-15 168 0 0,9-29-240 0 0,12-36-144 0 0,13-33-384 0 0,14-27-2360 0 0,9-24-4122 0 0,7-18-10176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8127 3149 13537 0 0,'1'3'3153'0'0,"-13"33"-1169"0"0,-18 43-919 0 0,-19 49 119 0 0,-17 45 16 0 0,-15 36 305 0 0,-7 18-201 0 0,-2 3-256 0 0,6-11-288 0 0,10-24-496 0 0,15-33-264 0 0,16-37-424 0 0,16-35-1736 0 0,12-30-2993 0 0,10-24-6514 0 0,7-18 4067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8790 3016 1839 0 0,'1'1'11138'0'0,"-6"39"-5056"0"0,-12 50-4466 0 0,-16 57-240 0 0,-18 55 137 0 0,-16 41-97 0 0,-12 19-384 0 0,-7 0-112 0 0,1-20-248 0 0,8-35-448 0 0,14-43-224 0 0,15-41-408 0 0,17-37-2008 0 0,13-30-2537 0 0,10-21-3289 0 0,7-17-3567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9377 3572 10697 0 0,'1'3'5337'0'0,"-4"29"-1496"0"0,-12 38-2281 0 0,-16 40 32 0 0,-17 38 185 0 0,-15 26-177 0 0,-9 12-312 0 0,-2-4-639 0 0,7-20-537 0 0,12-23-112 0 0,16-27-2385 0 0,15-27-7529 0 0,11-28-6240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16854 12012 8408 0 0,'3'3'2489'0'0,"3"0"-1689"0"0,-1 0-552 0 0,1-1-96 0 0,-1-2 232 0 0,0-1-48 0 0,1 0-104 0 0,0-1 296 0 0,0-1 97 0 0,0 1-81 0 0,1 1-112 0 0,0-1-200 0 0,2 1-80 0 0,2-1-152 0 0,4 0-456 0 0,5-1-985 0 0,4 0-12224 0 0,-12 1 13665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25374 7734 1567 0 0,'0'2'2856'0'0,"2"1"-1079"0"0,-2-5-401 0 0,0-3 961 0 0,0-6-2337 0 0,5-6-256 0 0,6-6-465 0 0,6-5 529 0 0,14-13 112 0 0,10-4-272 0 0,7-2 584 0 0,6 4 120 0 0,4 4 257 0 0,4 7 167 0 0,3 6-168 0 0,2 5-352 0 0,1 5-168 0 0,1 3-72 0 0,-1 2 40 0 0,-2 1-48 0 0,-1-2 40 0 0,-3-2-40 0 0,-3-3 152 0 0,-3-7-160 0 0,-2-6-768 0 0,-6-5-2065 0 0,-24 18-5095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17330 11958 991 0 0,'2'0'7169'0'0,"20"-5"-3328"0"0,10-2-4177 0 0,6-2-128 0 0,1 2-544 0 0,-1 0 448 0 0,-1 2-169 0 0,0 2-695 0 0,-2 1-5417 0 0,-8 1 6202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17912 11797 3871 0 0,'4'3'3281'0'0,"19"-10"2840"0"0,10-7-6121 0 0,3-3-48 0 0,-3 0-1040 0 0,-2 0-1040 0 0,-2 1 71 0 0,-1 1-1007 0 0,-3 1-1297 0 0,-5 2 3834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18283 11584 671 0 0,'0'2'3056'0'0,"19"-16"6426"0"0,10-7-8545 0 0,1-2-313 0 0,-1 2-288 0 0,-3 2-224 0 0,-2 3-112 0 0,0 0-1160 0 0,-1 3-2049 0 0,-4 2-7640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18786 11214 9913 0 0,'1'0'4161'0'0,"21"-18"-1585"0"0,10-8-3368 0 0,3-3-520 0 0,-2 2-649 0 0,-5 4-783 0 0,-6 5-1849 0 0,-6 5-655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19262 10869 8488 0 0,'6'2'3057'0'0,"19"-17"120"0"0,10-9-4266 0 0,2-3 97 0 0,-2 0 176 0 0,-5 4-112 0 0,-5 3-368 0 0,-7 5-4978 0 0,-6 5 2947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14583 9710 1423 0 0,'0'0'11858'0'0,"2"-5"-2552"0"0,1 0-8898 0 0,-5 7 9 0 0,-6 15-201 0 0,-13 23-64 0 0,-17 31-32 0 0,-18 31-56 0 0,-17 25-16 0 0,-8 12 0 0 0,-1-6-40 0 0,6-15 48 0 0,11-20 24 0 0,10-17-80 0 0,9-16-232 0 0,7-11-745 0 0,11-10-1223 0 0,10-11-2897 0 0,9-11-4441 0 0,8-9 3378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15266 9684 6056 0 0,'14'-5'7433'0'0,"-6"18"-6208"0"0,-15 27-553 0 0,-23 33 424 0 0,-24 34-248 0 0,-24 31-512 0 0,-18 21-32 0 0,-12 8 96 0 0,-4-5-104 0 0,6-15-175 0 0,13-24-105 0 0,18-27-16 0 0,18-22-369 0 0,18-18-2143 0 0,14-15-4001 0 0,12-14-2896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16081 9525 12201 0 0,'-4'9'2673'0'0,"-14"24"-1681"0"0,-15 26-32 0 0,-37 66 488 0 0,-25 43 753 0 0,-17 24-1841 0 0,-6 4-72 0 0,1-12-168 0 0,9-21-48 0 0,15-29-72 0 0,16-28-184 0 0,16-23-752 0 0,12-17-1593 0 0,12-13-4632 0 0,12-15-3344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16709 9737 10425 0 0,'4'-3'4521'0'0,"-11"19"-352"0"0,-17 30-2945 0 0,-22 40-384 0 0,-28 42-336 0 0,-28 38 24 0 0,-22 24 112 0 0,-15 8-128 0 0,-6-3-255 0 0,4-14-129 0 0,12-19-56 0 0,20-26-56 0 0,20-23-16 0 0,27-27-1281 0 0,23-24-1671 0 0,18-20-5394 0 0,13-18-2911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17375 9763 10681 0 0,'2'2'3272'0'0,"-20"51"-767"0"0,-23 50 376 0 0,-24 45-1689 0 0,-25 35-240 0 0,-18 20-192 0 0,-13 7-136 0 0,-5-7-232 0 0,3-15-151 0 0,12-25 167 0 0,17-31-200 0 0,20-31-176 0 0,18-26-32 0 0,17-20-1281 0 0,14-15-1415 0 0,11-13-3786 0 0,8-9-7207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26591 6900 4231 0 0,'1'-6'1697'0'0,"12"-3"-297"0"0,11-2-1088 0 0,11 1 664 0 0,10 1-464 0 0,9 1 881 0 0,20 1-481 0 0,8 2-456 0 0,0 2-152 0 0,-5 2 0 0 0,-7 4 272 0 0,-9 4-248 0 0,-7 4-200 0 0,-10 3-64 0 0,-7 3-64 0 0,-8 2-40 0 0,-8 2-160 0 0,-8 0-160 0 0,-6 0 168 0 0,-3-2 104 0 0,-3-1 8 0 0,1-3-224 0 0,3-3-456 0 0,5-5-104 0 0,5-2-392 0 0,6-4-433 0 0,12-6-295 0 0,9-4 2072 0 0,4-1-88 0 0,2-2 184 0 0,3 1-168 0 0,2-1 792 0 0,3 1-304 0 0,3-1 144 0 0,5-2-32 0 0,5-1-168 0 0,7-1 17 0 0,5-1-289 0 0,5-1-88 0 0,4 1 32 0 0,1 2-48 0 0,-2 3-64 0 0,-6 3 0 0 0,-7 3 8 0 0,-11 3-16 0 0,-12 1-80 0 0,-11 1 80 0 0,-11-1 32 0 0,-7-1-24 0 0,-7-3-8 0 0,-1-3-200 0 0,1-5-529 0 0,5-5-311 0 0,2-4-3049 0 0,-1 3 146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17963 9948 11521 0 0,'4'5'4161'0'0,"-16"34"-3185"0"0,-25 40-208 0 0,-29 43 1113 0 0,-25 34-49 0 0,-15 18-512 0 0,-4 2-472 0 0,2-9-327 0 0,11-19-249 0 0,13-21-200 0 0,15-25-8 0 0,16-25-64 0 0,14-20-224 0 0,12-15-1233 0 0,10-12-1631 0 0,8-9-4658 0 0,5-9-3975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18240 10425 14994 0 0,'2'1'2296'0'0,"-9"21"-1440"0"0,-12 21 793 0 0,-12 19 63 0 0,-10 14-624 0 0,-10 8-632 0 0,-6 4-256 0 0,-4 1-200 0 0,-5 1-760 0 0,-3-1-1800 0 0,3-4-4282 0 0,11-18-6247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17094 12224 9569 0 0,'1'0'1936'0'0,"-9"30"3993"0"0,-14 34-4977 0 0,-12 35-311 0 0,-15 30 111 0 0,-10 22-40 0 0,-11 14 192 0 0,-8 4-304 0 0,-6-1-384 0 0,-3-6-216 0 0,3-13-40 0 0,8-17-1152 0 0,15-25-3289 0 0,16-26-9818 0 0,17-27 12100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17967 11959 8976 0 0,'-3'8'2353'0'0,"-10"29"-177"0"0,-14 34-487 0 0,-36 82-241 0 0,-28 57 288 0 0,-16 33-1215 0 0,-6 8-113 0 0,6-13-232 0 0,13-31-128 0 0,20-33-48 0 0,19-39-2569 0 0,19-35-5633 0 0,15-34-558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18870 11483 11929 0 0,'5'0'2649'0'0,"-47"139"71"0"0,-39 110 697 0 0,-33 79-2617 0 0,-25 42-432 0 0,-16 14-224 0 0,-10-8 792 0 0,-3-24-199 0 0,6-37-329 0 0,13-43-248 0 0,16-32-160 0 0,28-49-1025 0 0,32-51-559 0 0,30-47-3081 0 0,27-39-3953 0 0,16-29 242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19428 11906 10361 0 0,'-41'95'4233'0'0,"-38"93"-2329"0"0,-33 76-320 0 0,-24 56 89 0 0,-19 33-201 0 0,-9 12-144 0 0,0-8 225 0 0,10-28-609 0 0,18-39-200 0 0,25-47-488 0 0,28-52-256 0 0,26-47-48 0 0,22-42-856 0 0,18-31-905 0 0,11-24-727 0 0,8-15-18219 0 0,5-12 20755 0 0,-1-15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19479 13705 13337 0 0,'4'3'5313'0'0,"-6"28"-3976"0"0,-14 38-409 0 0,-22 41 704 0 0,-22 40 233 0 0,-18 26-377 0 0,-11 12-728 0 0,-1-5-232 0 0,9-16-152 0 0,12-26-256 0 0,16-27-120 0 0,13-21-1112 0 0,12-18-1864 0 0,10-15-3442 0 0,7-16-10760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19570 14843 13393 0 0,'1'2'6322'0'0,"-17"28"-4682"0"0,-15 23-544 0 0,-13 17-544 0 0,-10 14-552 0 0,-4 8-944 0 0,1-1-4657 0 0,11-15-10857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24605 2990 2631 0 0,'4'2'1136'0'0,"1"-2"3753"0"0,1-2-4136 0 0,-1 1 399 0 0,-1-1-664 0 0,0 1-320 0 0,-1 0-136 0 0,-1 0-48 0 0,0 1 2256 0 0,-2 2-2232 0 0,0 1-8 0 0,-1 2 8 0 0,-2 0-8 0 0,1 0 8 0 0,-1 0 0 0 0,0 0 0 0 0,0-1-8 0 0,0 0-8 0 0,0-1-184 0 0,0 0-56 0 0,-1-1-40 0 0,1 0 200 0 0,-1 0 80 0 0,1 0 8 0 0,1-1 0 0 0,-1 0-8 0 0,1 0 8 0 0,0-1 8 0 0,0 1-8 0 0,0-1 0 0 0,0 0 8 0 0,0 0 40 0 0,0 0-40 0 0,0 1 0 0 0,0-1-8 0 0,0 1 0 0 0,0 1-64 0 0,0-1-88 0 0,0 1-336 0 0,0-1-128 0 0,0 1 112 0 0,0-1 232 0 0,0 0 184 0 0,0 0-1345 0 0,0 0-1175 0 0,0-1-3920 0 0,1 0 6528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21534 2937 7328 0 0,'0'0'1584'0'0,"-4"0"-951"0"0,-1 0 223 0 0,-2 0 320 0 0,-3 0-360 0 0,-1 1-352 0 0,-2 3-232 0 0,-3 1-72 0 0,-1 3 112 0 0,-2 3 120 0 0,-3 1 233 0 0,-1 3-137 0 0,-3 1-88 0 0,-2 4-48 0 0,-3 2-152 0 0,-2 5-96 0 0,-3 3 80 0 0,-3 4-88 0 0,-1 2 0 0 0,-2 3-96 0 0,-1 1 8 0 0,-1 0 8 0 0,2 0-16 0 0,0 0-8 0 0,2 0 0 0 0,1 0 8 0 0,1 1-16 0 0,1 1-64 0 0,1 0 8 0 0,1 3-8 0 0,0 1 48 0 0,0 1-24 0 0,1 3 40 0 0,2 2 16 0 0,1 1-8 0 0,3 2 8 0 0,2-1 0 0 0,4-2 0 0 0,3-2 8 0 0,2-3 40 0 0,2-2-48 0 0,0-4 16 0 0,1-1-16 0 0,0-1 8 0 0,0 0 8 0 0,-2 0 40 0 0,0 0-48 0 0,-1 2 0 0 0,-1 1 64 0 0,-1 1-72 0 0,-1 1 0 0 0,-1 1 0 0 0,0 2 0 0 0,-1 0 0 0 0,1-1 16 0 0,0-1-16 0 0,1-3 0 0 0,2-4 0 0 0,1-1 0 0 0,1-1 0 0 0,2 1 0 0 0,0 3 0 0 0,1 3 8 0 0,0 4 56 0 0,-1 0 0 0 0,1-1-64 0 0,1-3 16 0 0,1-3-8 0 0,0-3 8 0 0,0-1-8 0 0,-1 2 72 0 0,-1 4 344 0 0,-1 3 360 0 0,-2 3-264 0 0,0 0-224 0 0,0-2-191 0 0,2-3-41 0 0,2-4-56 0 0,1-3-8 0 0,3-2 80 0 0,1-4-24 0 0,1-4-40 0 0,0-2-8 0 0,1-2 0 0 0,0-2 0 0 0,0 0-8 0 0,0 0 0 0 0,0 1 8 0 0,0 0 0 0 0,1-1 0 0 0,0-1-8 0 0,0-3 0 0 0,2-2-72 0 0,0-3-56 0 0,1-3-33 0 0,1-3-535 0 0,0-1-448 0 0,0-2 744 0 0,0 1 144 0 0,0 0 208 0 0,0 1 48 0 0,0 1 48 0 0,0 2-40 0 0,0-1 0 0 0,0 0 24 0 0,0 0-24 0 0,0-3 56 0 0,1-3-1224 0 0,0-5-13970 0 0,1-1 15130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29263 6411 4079 0 0,'0'4'1513'0'0,"22"-15"151"0"0,15-10-1912 0 0,11-8 248 0 0,8-2 208 0 0,5 1 792 0 0,4 3 241 0 0,2 5-433 0 0,3 5-168 0 0,2 6-120 0 0,2 4 120 0 0,2 3-312 0 0,2 1-232 0 0,2 1-88 0 0,1 0 48 0 0,6-1-40 0 0,2-1-8 0 0,4-1 0 0 0,4-1 0 0 0,5-3 0 0 0,5-1 0 0 0,0-3 0 0 0,0 0-8 0 0,-1-1-56 0 0,3-2 0 0 0,23-3 48 0 0,1-1-712 0 0,-12 0 112 0 0,-16 3 240 0 0,-14 0 248 0 0,-11 0-8 0 0,-8 1 72 0 0,-10-1 32 0 0,-10-1 24 0 0,-11-5 392 0 0,-13-3 1304 0 0,-13-1-1264 0 0,-11-1-400 0 0,-10-1-32 0 0,-8-1-408 0 0,-11-5 408 0 0,-5-2 280 0 0,-2 1-56 0 0,2 4 232 0 0,3 3 233 0 0,3 3-385 0 0,4 2-264 0 0,3 0-40 0 0,2 1-24 0 0,1-2 24 0 0,0-1 112 0 0,0-2 32 0 0,0-2 160 0 0,-1-3-280 0 0,0-2-24 0 0,2-3-232 0 0,0-1-272 0 0,1-2-57 0 0,3-1-63 0 0,0 0 104 0 0,2 3 520 0 0,1 2 232 0 0,0 4-56 0 0,1 4-168 0 0,1 0 0 0 0,1 2 416 0 0,1 2-416 0 0,0 1 40 0 0,1 1-32 0 0,0-1 360 0 0,0-1 193 0 0,0-3-225 0 0,0-2-16 0 0,1-3-216 0 0,2-4-112 0 0,5-4-432 0 0,11-11-609 0 0,6-2-135 0 0,5 5 1488 0 0,2 9 408 0 0,1 11-95 0 0,0 10-169 0 0,1 9-24 0 0,1 6-88 0 0,1 3-80 0 0,4 0-88 0 0,2-4-176 0 0,4-8-360 0 0,1-9-264 0 0,-1-11 112 0 0,-8-22 360 0 0,-16-11-5026 0 0,-11 7-4054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16653 3175 9216 0 0,'4'4'6026'0'0,"-10"25"-5242"0"0,-12 30-552 0 0,-17 30-152 0 0,-13 25 416 0 0,-10 12 616 0 0,-2-1-456 0 0,2-12-55 0 0,5-16 39 0 0,6-17-264 0 0,6-13-376 0 0,6-11-328 0 0,10-9-2153 0 0,8-12-4048 0 0,7-11-4352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17347 3149 10641 0 0,'7'-2'3881'0'0,"-17"31"-1977"0"0,-23 39-992 0 0,-27 41-96 0 0,-25 40-151 0 0,-18 27-49 0 0,-12 16 200 0 0,-5 5-144 0 0,-1 1-272 0 0,3-3-256 0 0,7-11-96 0 0,13-20-48 0 0,18-25-288 0 0,23-30-1280 0 0,21-31-4090 0 0,16-28-8343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18153 3387 10817 0 0,'-17'21'2896'0'0,"-23"36"-1703"0"0,-26 43-377 0 0,-22 35 536 0 0,-15 22 208 0 0,-4 4-431 0 0,5-10-657 0 0,15-23-304 0 0,20-27-168 0 0,21-27-264 0 0,19-21-1265 0 0,15-19-3784 0 0,10-15-7984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19016 3122 8304 0 0,'4'1'2897'0'0,"-10"21"-673"0"0,-17 27 161 0 0,-24 36-241 0 0,-27 38 97 0 0,-25 31-577 0 0,-19 21-304 0 0,-10 7-455 0 0,-2-3-457 0 0,7-12-72 0 0,14-21-208 0 0,21-30-120 0 0,22-29-48 0 0,23-28-1280 0 0,19-23-2585 0 0,18-17-4817 0 0,10-13-2655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19424 3704 9417 0 0,'-21'23'5417'0'0,"-31"35"-3169"0"0,-28 32-423 0 0,-21 24 31 0 0,-9 10-392 0 0,4-1-568 0 0,13-14-575 0 0,22-19-321 0 0,23-24-633 0 0,24-22-1919 0 0,23-18-4130 0 0,1-15-6895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19227 4392 9633 0 0,'2'2'5865'0'0,"-10"26"1792"0"0,-12 21-5832 0 0,-10 15-593 0 0,-9 9-104 0 0,-3 1-696 0 0,0-4-432 0 0,4-7-2312 0 0,6-11-4650 0 0,9-14-11536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17727 9498 1767 0 0,'0'-3'920'0'0,"5"-6"-3607"0"0,-4 3 2687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17753 9498 0 0 0,'-4'-2'0'0'0,"-2"-2"0"0"0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21397 4577 6304 0 0,'0'3'2704'0'0,"1"-9"6354"0"0,-2-2-7489 0 0,-4 0-761 0 0,-15 22-352 0 0,-19 31 504 0 0,-25 42-600 0 0,-28 44-120 0 0,-28 39-136 0 0,-20 23-16 0 0,-9 5 40 0 0,5-12-40 0 0,17-26-80 0 0,26-34-8 0 0,31-37-72 0 0,34-34-1136 0 0,32-31-1825 0 0,27-24-2744 0 0,9-13-7008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22354 4366 12561 0 0,'3'0'4745'0'0,"-16"36"-2832"0"0,-21 37-873 0 0,-23 39-184 0 0,-22 35-224 0 0,-20 26-104 0 0,-13 12 32 0 0,-5-2-56 0 0,5-17-327 0 0,13-24-89 0 0,18-29-88 0 0,18-25-609 0 0,18-19-719 0 0,14-14-1584 0 0,13-13-3730 0 0,11-24-5471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16086 3163 5312 0 0,'-2'-4'7169'0'0,"16"-18"-5496"0"0,20-11-1585 0 0,24-4-40 0 0,29-2 96 0 0,31 3-8 0 0,30 4-32 0 0,25 4-104 0 0,23 5-112 0 0,20 1-537 0 0,23 0-559 0 0,23 0-232 0 0,24 0 240 0 0,22 2 888 0 0,19 4 304 0 0,13 5 8 0 0,4 5 104 0 0,-5 7-48 0 0,-8 6 208 0 0,-11 5 64 0 0,-10 2 0 0 0,-6 0-136 0 0,-2-4 344 0 0,6-2 88 0 0,8-4-472 0 0,9-4-152 0 0,8-2-384 0 0,3-2 152 0 0,-1 1-48 0 0,-5 3 152 0 0,-9 3-184 0 0,-21 4-600 0 0,-34 1-9169 0 0,-61 0 10081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23043 4524 6728 0 0,'4'4'6473'0'0,"-9"22"-4128"0"0,-14 28-1201 0 0,-20 37 464 0 0,-23 36-103 0 0,-22 29-465 0 0,-19 17-256 0 0,-10 3-256 0 0,0-12-232 0 0,7-19-120 0 0,15-24-176 0 0,19-25-488 0 0,19-22-1608 0 0,15-16-17947 0 0,25-41 20043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23865 4498 5816 0 0,'4'0'6345'0'0,"-18"32"-3792"0"0,-23 39-1097 0 0,-27 43 344 0 0,-24 37 89 0 0,-18 24-473 0 0,-8 7-392 0 0,4-9-272 0 0,11-22-383 0 0,18-27-225 0 0,21-30-144 0 0,19-26-433 0 0,18-20-1559 0 0,12-16-19147 0 0,8-13 21139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24635 4736 12977 0 0,'-15'17'2537'0'0,"-20"29"-1169"0"0,-23 34 288 0 0,-20 28 81 0 0,-13 16-225 0 0,-7 5-664 0 0,4-6-504 0 0,11-15-232 0 0,14-17-112 0 0,13-14-600 0 0,13-9-1616 0 0,11-7-3521 0 0,10-14-8801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25380 4710 2559 0 0,'4'3'11995'0'0,"-16"30"-9579"0"0,-19 29-1096 0 0,-18 31 305 0 0,-17 27-497 0 0,-12 20-328 0 0,-4 6-496 0 0,3-6-168 0 0,10-19-40 0 0,12-21-96 0 0,13-21-200 0 0,11-13-1352 0 0,7-10-3033 0 0,7-9-3121 0 0,8-11-630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26043 5027 13649 0 0,'2'2'4073'0'0,"-8"20"-2888"0"0,-15 26 63 0 0,-16 24 120 0 0,-14 20-88 0 0,-10 9-239 0 0,-3 0-193 0 0,-8 8-248 0 0,2-4-232 0 0,9-12-368 0 0,12-14-720 0 0,11-17-1017 0 0,12-14-991 0 0,9-12-2833 0 0,7-9-8626 0 0,6-10 13460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26459 5345 10969 0 0,'-8'22'5425'0'0,"-18"32"-3393"0"0,-20 33 33 0 0,-19 27-9 0 0,-11 14 153 0 0,-3 2-465 0 0,3-9-800 0 0,8-14-552 0 0,9-15-280 0 0,7-13-112 0 0,4-6-112 0 0,0-1-872 0 0,2 0-1624 0 0,1 2-1265 0 0,4-3-1160 0 0,8-6-10305 0 0,9-16 15338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21193 3569 9513 0 0,'0'0'2432'0'0,"8"-20"3929"0"0,8-8-5480 0 0,7 1 143 0 0,6 7 32 0 0,23 32 328 0 0,15 31 1409 0 0,10 24-2025 0 0,5 18-400 0 0,5 9-192 0 0,9 4-80 0 0,13 0-16 0 0,8-8-80 0 0,-1-15-56 0 0,-7-17-1056 0 0,-13-18-1833 0 0,-16-15-4416 0 0,-22-12-8097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22252 3228 9961 0 0,'0'2'5497'0'0,"23"12"-2112"0"0,22 16-1545 0 0,24 21-248 0 0,23 21-504 0 0,21 21-399 0 0,14 12-297 0 0,3 3-72 0 0,-7-8-176 0 0,-14-16-144 0 0,-18-15-168 0 0,-13-13-968 0 0,-7-8-953 0 0,-2-5-3112 0 0,-4-4-4577 0 0,-13-9 3242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23654 3281 13377 0 0,'6'3'3137'0'0,"85"88"248"0"0,54 49 432 0 0,23 16-3585 0 0,0-7-128 0 0,-9-16-104 0 0,-19-20-2617 0 0,-21-21-2296 0 0,-20-18-6970 0 0,-27-21 7244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25135 3228 14458 0 0,'1'2'3200'0'0,"24"16"1433"0"0,20 14-3569 0 0,17 17-135 0 0,20 20 231 0 0,20 17-584 0 0,16 12-208 0 0,7 3-232 0 0,-7-7-128 0 0,-13-13-8 0 0,-11-11-968 0 0,-11-9-1753 0 0,-10-7-3600 0 0,-16-13-10201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8308 529 6888 0 0,'1'4'1096'0'0,"17"6"-784"0"0,42 10 200 0 0,35 7 665 0 0,28 1-825 0 0,19 0 320 0 0,9-3 1080 0 0,2-3 33 0 0,23 0-609 0 0,6-2 104 0 0,-2 0-1024 0 0,-8 1-112 0 0,-9 2 8 0 0,-5 1-24 0 0,-4 1 24 0 0,-1 3-80 0 0,1 1 0 0 0,2 0-72 0 0,3 1-8 0 0,1 0 8 0 0,3 0 0 0 0,-1-1 0 0 0,0 1 0 0 0,1-1-88 0 0,0 0-8 0 0,2 1-32 0 0,3 0 8 0 0,3 1 32 0 0,4 1-160 0 0,1 0-152 0 0,1 0-48 0 0,-1-1 48 0 0,-4-3 144 0 0,-1-2 104 0 0,-1-2 24 0 0,-2-5-64 0 0,1-3-16 0 0,0-4 8 0 0,1-4-288 0 0,-2-4-65 0 0,-2-2 201 0 0,-1-2 192 0 0,-1 0-64 0 0,0-3 64 0 0,2-1 88 0 0,3-2 72 0 0,3-2-8 0 0,4-2 8 0 0,3-2 0 0 0,3-3 0 0 0,2-3 8 0 0,4-2-8 0 0,4-3 8 0 0,7-3-8 0 0,5-2 0 0 0,5-1-8 0 0,4-1-48 0 0,2 1 56 0 0,2 1 8 0 0,3 3-8 0 0,1 2 16 0 0,2 2-16 0 0,-1 1 0 0 0,-4-1 8 0 0,-6 0-8 0 0,-9-1 0 0 0,-8-3 16 0 0,-8-1-16 0 0,-8-4 0 0 0,-7-2 0 0 0,-6-3-16 0 0,-9-2 8 0 0,-8-1-64 0 0,-9 0 56 0 0,-8 1 8 0 0,-8 0-120 0 0,-5 3-32 0 0,-8 1 72 0 0,-9 4-24 0 0,-5 2-112 0 0,-8 3-576 0 0,-6 2-1625 0 0,-18 6-6319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26617 4948 11665 0 0,'8'5'2857'0'0,"25"21"2080"0"0,22 23-3513 0 0,20 30-16 0 0,18 29 593 0 0,13 26-785 0 0,8 16-696 0 0,1 3-200 0 0,-5-8-112 0 0,-10-14-56 0 0,-14-21-152 0 0,-13-21-352 0 0,-13-16-432 0 0,-6-13-88 0 0,-7-8-3689 0 0,-6-7-4097 0 0,-10-13-2823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27120 3863 7328 0 0,'2'4'7330'0'0,"32"42"-2689"0"0,34 51-2905 0 0,30 56-160 0 0,25 48-439 0 0,14 30-289 0 0,6 7-368 0 0,-1-12-40 0 0,-9-26-208 0 0,-14-34-160 0 0,-19-36 32 0 0,-18-34-104 0 0,-15-28-136 0 0,-12-19-200 0 0,-11-16-1977 0 0,-11-10-3208 0 0,-11-10-12097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27940 3545 15066 0 0,'38'39'4473'0'0,"37"44"-3481"0"0,35 45 456 0 0,27 37-80 0 0,18 26-631 0 0,6 11-193 0 0,-2 2-208 0 0,-10-7-200 0 0,-11-12-128 0 0,-12-17 40 0 0,-13-23-40 0 0,-12-25 48 0 0,-14-26-56 0 0,-14-24-560 0 0,-11-21-1153 0 0,-8-15-2608 0 0,-7-12-1984 0 0,-12-9-6016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29660 3413 12825 0 0,'15'24'2777'0'0,"20"40"-313"0"0,58 118-551 0 0,28 59 279 0 0,10 14-1664 0 0,-5-15-240 0 0,-14-35-240 0 0,-18-41-48 0 0,-18-40-56 0 0,-16-33-544 0 0,-10-22-664 0 0,-8-14-1713 0 0,-7-11-15161 0 0,-19-26 18138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31089 4022 17106 0 0,'9'29'2713'0'0,"16"38"-1033"0"0,31 51-272 0 0,13 14 585 0 0,4-6-1737 0 0,4-13-256 0 0,-1-15-672 0 0,-4-18-23812 0 0,-15-21 24484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31709 16563 5520 0 0,'1'2'5689'0'0,"-14"24"-864"0"0,-11 15-4457 0 0,-9 8-128 0 0,-5 0 360 0 0,-4-1 136 0 0,-1-5-376 0 0,0-6-176 0 0,2-5-184 0 0,3-7-248 0 0,4-5-504 0 0,4-5 120 0 0,4-5 144 0 0,6-2 360 0 0,4-1 16 0 0,4 1-144 0 0,4 0 80 0 0,3 3-96 0 0,2 2 0 0 0,2 2-8 0 0,6 3 280 0 0,5 2 200 0 0,11 2-104 0 0,6 1 80 0 0,4-1-168 0 0,2-1 0 0 0,1 0 0 0 0,-1-2 8 0 0,-2 0-8 0 0,-3-1 64 0 0,-2-1-64 0 0,-3-4 168 0 0,-2-3 72 0 0,0-4-120 0 0,2-4-32 0 0,2-6-88 0 0,4-6-8 0 0,12-8-8 0 0,9-4 0 0 0,4-1 0 0 0,4 2-56 0 0,2 4 56 0 0,3 5 8 0 0,4 4-8 0 0,3 4-48 0 0,3 3 48 0 0,1 3 16 0 0,1 4 40 0 0,-2 1-32 0 0,-5 0 80 0 0,-7-1-88 0 0,-9-2 56 0 0,-11-1-56 0 0,-10-2 0 0 0,-9 0 0 0 0,-8-3 0 0 0,-5-1 40 0 0,-4-3-40 0 0,-1-2 8 0 0,-1-2-8 0 0,0-4-8 0 0,2-3-120 0 0,1-4-152 0 0,2-4-56 0 0,0-4-240 0 0,1-3-48 0 0,-1-2 87 0 0,-1-3 305 0 0,-2 1 176 0 0,-2 1 48 0 0,-4 3 56 0 0,-7 5-48 0 0,-7 4-8 0 0,-7 5 0 0 0,-9 4 120 0 0,-6 2 313 0 0,-6 2 415 0 0,-2-1 248 0 0,-2 1 376 0 0,3-2-456 0 0,3-1-351 0 0,7-1-377 0 0,6 0-184 0 0,7 1-88 0 0,7 0-16 0 0,6 3-72 0 0,4 0-80 0 0,1 0 80 0 0,0 0 64 0 0,-4 0 8 0 0,-8 2-656 0 0,-10 1 79 0 0,-13 3 409 0 0,-11 3-520 0 0,-10 5-696 0 0,-7 6 176 0 0,-2 7 568 0 0,4 2-913 0 0,41-13-11032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31739 16669 12545 0 0,'-2'-2'4441'0'0,"-17"11"-2024"0"0,-14 8-929 0 0,-7 7-480 0 0,-3 4-576 0 0,-1 3-304 0 0,3 2-80 0 0,4-2-32 0 0,5-1-16 0 0,8-3-120 0 0,6-3-1000 0 0,8-4-928 0 0,7-3-2417 0 0,9-5-2713 0 0,2-5-414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32082 16642 10905 0 0,'3'4'6169'0'0,"-21"20"1921"0"0,-16 14-7746 0 0,-11 9-232 0 0,-7 6-64 0 0,-2 1-96 0 0,3-3-168 0 0,5-5-848 0 0,9-7-553 0 0,8-7-2039 0 0,9-8-15411 0 0,9-8 19067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32405 16748 15034 0 0,'-4'-1'4353'0'0,"-20"19"312"0"0,-12 10-3953 0 0,-2 5-712 0 0,2 0-224 0 0,8 1-1345 0 0,10-4-7969 0 0,6-10-3895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32567 16854 15314 0 0,'4'2'4113'0'0,"-20"27"-1433"0"0,-10 14-3792 0 0,-3 1-8554 0 0,4-6-1663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15137 9208 8432 0 0,'3'1'3905'0'0,"-20"0"1032"0"0,-14-2-4249 0 0,-10 1-168 0 0,-8 1 193 0 0,-6 4-185 0 0,-6 5 24 0 0,-6 7-328 0 0,-5 5-224 0 0,-5 6-240 0 0,-6 5-456 0 0,-2 5-201 0 0,-2 4 169 0 0,1 3-192 0 0,4 2 128 0 0,4 2-200 0 0,7 2 144 0 0,-2 12 183 0 0,3 6 465 0 0,6 2 200 0 0,7 1 48 0 0,6 0-48 0 0,5-1 8 0 0,4 0-8 0 0,4-1 8 0 0,4-2-8 0 0,6-1 8 0 0,5-1-8 0 0,7-2 24 0 0,7-1 32 0 0,6-1-40 0 0,9 0 48 0 0,8 0-48 0 0,7 0-16 0 0,5 2-504 0 0,3 0-880 0 0,-1-1-920 0 0,-2 0 47 0 0,-4-1-7 0 0,-4-2 1095 0 0,-5-3 1169 0 0,-5-1 2297 0 0,-3-3-577 0 0,-2-2-1072 0 0,-1-3-352 0 0,1-1-144 0 0,1-2 32 0 0,2 0-184 0 0,3-2-8 0 0,2-1-848 0 0,4 3-160 0 0,5 3-4657 0 0,4 1 4042 0 0,-3-7 1631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26440 12806 12705 0 0,'0'1'3817'0'0,"-14"35"-2217"0"0,-15 33-527 0 0,-13 27-177 0 0,-9 14-528 0 0,-1 3-176 0 0,1-9-48 0 0,1-10 0 0 0,0-6-40 0 0,0-5-104 0 0,-2-4-24 0 0,4-2-1248 0 0,5-4-1521 0 0,10-10-14161 0 0,10-14 16954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26773 12965 9857 0 0,'3'4'2888'0'0,"-6"33"-1688"0"0,-16 40-247 0 0,-19 44 151 0 0,-21 42-432 0 0,-20 31-160 0 0,-15 21-16 0 0,-12 8-112 0 0,-6 1 200 0 0,2-14 249 0 0,8-23-441 0 0,16-32-392 0 0,22-36-440 0 0,20-30-1873 0 0,18-26-3608 0 0,16-44-5280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27218 13256 10545 0 0,'-12'22'4681'0'0,"-16"40"-3745"0"0,-57 133-208 0 0,-34 76 3537 0 0,-17 36-3665 0 0,-7 7-216 0 0,4-16 224 0 0,14-30-272 0 0,19-42-336 0 0,25-46-720 0 0,26-45-1304 0 0,22-42-18315 0 0,17-37 20339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27987 13573 9977 0 0,'-12'31'1984'0'0,"-20"49"-912"0"0,-21 47 713 0 0,-18 40 327 0 0,-16 27-576 0 0,-13 13 49 0 0,-8 2-249 0 0,0-9-192 0 0,4-16-328 0 0,12-24-471 0 0,15-25-345 0 0,18-26-465 0 0,16-21-799 0 0,13-14-600 0 0,8-4-953 0 0,5 2-1400 0 0,5-1-5881 0 0,5-23 7131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28586 13599 14682 0 0,'-12'27'2536'0'0,"-22"49"-983"0"0,-27 64-25 0 0,-28 66 96 0 0,-27 55 273 0 0,-20 42-185 0 0,-16 24-616 0 0,-6 5-120 0 0,4-16-15 0 0,17-34-505 0 0,24-49-456 0 0,29-53-24 0 0,29-51-680 0 0,24-44-985 0 0,24-36-2192 0 0,22-31-1504 0 0,19-25-1152 0 0,2-12-4264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29590 13467 12457 0 0,'-27'53'3993'0'0,"-39"87"-2337"0"0,-43 89 809 0 0,-36 71 23 0 0,-27 45-495 0 0,-11 11-889 0 0,6-16-552 0 0,21-37-216 0 0,31-48-336 0 0,32-56-336 0 0,33-54-1272 0 0,26-49-401 0 0,20-41-815 0 0,18-28-3906 0 0,6-20-6807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30256 13044 15154 0 0,'-59'154'4329'0'0,"-44"112"-2049"0"0,-29 69 305 0 0,-17 29-441 0 0,-5 2-792 0 0,3-23-703 0 0,14-37-369 0 0,20-47-208 0 0,24-52-72 0 0,26-51-833 0 0,23-46-1151 0 0,19-35-1049 0 0,15-26-959 0 0,12-19-15011 0 0,6-15 19003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30203 14843 12345 0 0,'-4'30'7194'0'0,"-13"34"-5082"0"0,-18 33 609 0 0,-16 20-137 0 0,-9 5-759 0 0,0-8-721 0 0,6-18-712 0 0,8-17-392 0 0,9-17-32 0 0,11-16-712 0 0,13-17-6642 0 0,21-26 3577 0 0,20-27-271 0 0,15-21-3130 0 0,0-3 194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23257 5735 8832 0 0,'0'-6'2529'0'0,"-1"-11"3736"0"0,0-3-5209 0 0,0 0 49 0 0,1 4 47 0 0,-1 3 80 0 0,1 6 3265 0 0,0 6-4497 0 0,0 7 240 0 0,0 10 240 0 0,4 9-72 0 0,2 11 17 0 0,5 10-129 0 0,4 8-32 0 0,2 7-24 0 0,2 2 24 0 0,2 2-72 0 0,-1-1-72 0 0,0-2 16 0 0,-1-2-32 0 0,-1-3-16 0 0,0-1 40 0 0,0-3 64 0 0,-1 0-80 0 0,0-3-104 0 0,-1-2 64 0 0,0-2-24 0 0,-1-4-40 0 0,0-3 56 0 0,-1-2-16 0 0,0-3-40 0 0,-1-1 48 0 0,0-2-8 0 0,-1-3-48 0 0,-1-1 8 0 0,-1-1-8 0 0,-1-3 8 0 0,-1-1 0 0 0,-1-1 0 0 0,-1-1 0 0 0,0-1 8 0 0,-1 0-16 0 0,0 0 8 0 0,-1 0 48 0 0,0-1-56 0 0,0-1 0 0 0,-1 0 40 0 0,0 0-40 0 0,0 0 0 0 0,-1-1 8 0 0,1 0 0 0 0,-1-2-8 0 0,1 0 8 0 0,-1-1-16 0 0,0-2 16 0 0,0-1-8 0 0,-1-2 8 0 0,0-1-8 0 0,-1-3 8 0 0,1 0 0 0 0,-1-1 0 0 0,0 0-8 0 0,0-1 8 0 0,0 1 0 0 0,0 0 0 0 0,0-1-8 0 0,0 1 0 0 0,0-1-8 0 0,0 0 0 0 0,0 1 8 0 0,0-2-40 0 0,1 0-56 0 0,0 0-48 0 0,-1-2 96 0 0,1 0-104 0 0,-1 0 144 0 0,1-1 0 0 0,-1 0-104 0 0,1-1 112 0 0,0-1 96 0 0,1-1-80 0 0,1 0-8 0 0,0 0 0 0 0,0-1 64 0 0,1 0-72 0 0,-1 0-56 0 0,1 0 56 0 0,0 0 0 0 0,-1 1-16 0 0,0-1-104 0 0,1 0 112 0 0,1-1 8 0 0,0-1-16 0 0,2-3-8 0 0,0-1 24 0 0,1-2 0 0 0,1-1-8 0 0,0-2-72 0 0,1 0 72 0 0,1 0 8 0 0,-1 1-8 0 0,1 0-80 0 0,0 1 40 0 0,-1 1 0 0 0,0 1-48 0 0,-1 1 88 0 0,0 1-80 0 0,0 1-32 0 0,-1 1-8 0 0,-1 1 8 0 0,0 0 48 0 0,1 1 64 0 0,-2 0-88 0 0,1 0-48 0 0,-1 0 48 0 0,0 1 32 0 0,0 0 56 0 0,-1 0-8 0 0,0 1-32 0 0,0 0 40 0 0,0 0-40 0 0,0-1 40 0 0,1 1-48 0 0,-1 0-56 0 0,1 0-56 0 0,0 0 72 0 0,1 0 16 0 0,1-1 72 0 0,0-1 8 0 0,1 0 0 0 0,0 0-8 0 0,1 0 0 0 0,1-2 0 0 0,-1 1-8 0 0,0 0 16 0 0,-1 2-16 0 0,-2 1 16 0 0,-1 1 0 0 0,-1 1-8 0 0,-1 0 8 0 0,-1 1 0 0 0,1 0 0 0 0,-1 0 0 0 0,1 0 0 0 0,0-1-8 0 0,1-1 8 0 0,1 0 0 0 0,1 0 8 0 0,0-2-8 0 0,0 0 8 0 0,1 0-8 0 0,0-1-64 0 0,1 0 24 0 0,-1 0 40 0 0,-1 1 48 0 0,1 0-48 0 0,-1 1-96 0 0,-2 1 7 0 0,-2 1 41 0 0,-1 0 40 0 0,0 1-8 0 0,-2 1 16 0 0,1-1 88 0 0,-1 1-88 0 0,1 0 8 0 0,0 0 16 0 0,0-1 17 0 0,0 0-33 0 0,0 0-8 0 0,1-1 0 0 0,-1 0 8 0 0,2 0 0 0 0,-1-1-8 0 0,1 0 0 0 0,0-1 8 0 0,1 0-8 0 0,-1 0 8 0 0,2-2 0 0 0,-1 0-8 0 0,2-1 0 0 0,-1 0 8 0 0,0 1-8 0 0,0 0 0 0 0,-1 1 0 0 0,0 2 0 0 0,-2 1 0 0 0,1 1 8 0 0,-1 0-8 0 0,0 1 8 0 0,-1 0-8 0 0,0 0 0 0 0,0-1 0 0 0,0 1 8 0 0,1-1 8 0 0,0-1-8 0 0,1 1-8 0 0,0-1 0 0 0,-1 0 8 0 0,1 1-8 0 0,-1-1 0 0 0,0 1 24 0 0,0 2 264 0 0,1 0-288 0 0,0 3 80 0 0,1 1 16 0 0,1 2-96 0 0,1 1 0 0 0,2 3 0 0 0,1 1 8 0 0,2 1 64 0 0,1 2-64 0 0,1 1 0 0 0,2 0 0 0 0,0 1 40 0 0,1 1-32 0 0,-1 0 32 0 0,1 1-48 0 0,0 0-16 0 0,-1 1-32 0 0,1-1 48 0 0,-2 2 16 0 0,1-1 40 0 0,0-1-48 0 0,0 0-8 0 0,1 0 16 0 0,-1 0-8 0 0,2 0 0 0 0,0 1 0 0 0,1 2-8 0 0,1 3 48 0 0,1 1 208 0 0,2 3-8 0 0,0 0-136 0 0,0 2-64 0 0,1-1-48 0 0,0 0 96 0 0,-2-1-80 0 0,0-1 40 0 0,-1-2-48 0 0,-2-1-8 0 0,-2-3 8 0 0,-1-2 0 0 0,-2-2 40 0 0,-2-3-40 0 0,-1-1-8 0 0,0-1 8 0 0,0 1-8 0 0,3 1 8 0 0,1 4 136 0 0,3 2-88 0 0,2 2-8 0 0,1 1-48 0 0,1 1 48 0 0,0-1-48 0 0,-2-1-40 0 0,-1-2 40 0 0,-1-2 16 0 0,-2-2-16 0 0,-3-2 0 0 0,-1-1 0 0 0,-2-3 0 0 0,-1-1 0 0 0,-2-1 40 0 0,1 0-40 0 0,-1 1-8 0 0,2 1 0 0 0,1 3 8 0 0,1 2 0 0 0,3 2 0 0 0,0 0 0 0 0,2 0 0 0 0,-1 0-8 0 0,-1-2 0 0 0,0 0 8 0 0,-1-3-8 0 0,0 0 8 0 0,-1-1 0 0 0,0 0 0 0 0,0-1 0 0 0,-2 0 0 0 0,0-1 8 0 0,-2-2-8 0 0,-1 1 0 0 0,-1-2 0 0 0,0 0 0 0 0,-1 0 0 0 0,-1-1 0 0 0,0 0 0 0 0,1 0 0 0 0,-1 0 0 0 0,2 0 0 0 0,0 1 0 0 0,3 2 0 0 0,3 3 0 0 0,1 1-32 0 0,1 0 32 0 0,0 1 8 0 0,0-2 0 0 0,-1 0-8 0 0,-1 0 0 0 0,-1-2 8 0 0,-1-1 0 0 0,-1-1 0 0 0,-3-2-8 0 0,-1-2 0 0 0,-1 0 0 0 0,-1-2 8 0 0,0 0-328 0 0,-1 0 248 0 0,1-1 72 0 0,0-1 48 0 0,2-1-48 0 0,0-1 0 0 0,0 0-64 0 0,1-1 64 0 0,0-2-8 0 0,1 0 8 0 0,0-2 0 0 0,1 0 8 0 0,0-1-8 0 0,0 0 8 0 0,0-1 8 0 0,1 0-16 0 0,-1 0-88 0 0,0 1 16 0 0,-1 0 72 0 0,0 1-16 0 0,-1 0-64 0 0,0 1 64 0 0,1 0-32 0 0,-1-1 40 0 0,1 0 0 0 0,-1 0 0 0 0,1 0-64 0 0,0 0 64 0 0,1 1-80 0 0,-1 0 40 0 0,1 0-32 0 0,0 0 64 0 0,0 0 8 0 0,0-1-64 0 0,0 0 24 0 0,0 0 32 0 0,-1-1-56 0 0,1-1 16 0 0,-1 1-16 0 0,0 1-24 0 0,-2 0 88 0 0,0 1 0 0 0,0 2 8 0 0,-2 0-48 0 0,0 1 32 0 0,0 1 16 0 0,-1 0 0 0 0,0 1 0 0 0,0 0 40 0 0,0 1-40 0 0,0 0-72 0 0,0 0 72 0 0,1 0 0 0 0,-1 0 0 0 0,1 0 0 0 0,-1 0 240 0 0,0-1-128 0 0,0 1-40 0 0,-1-1-56 0 0,-1 0-8 0 0,-1 0-8 0 0,-2-1 80 0 0,-1 1-80 0 0,0-1 56 0 0,-1 0-56 0 0,0 0 8 0 0,-1 0-8 0 0,1-1 64 0 0,0-1-56 0 0,-1 1 32 0 0,1-2-32 0 0,-1 0-8 0 0,-1 0 0 0 0,0 0 0 0 0,-1-1 0 0 0,0-1 0 0 0,-1 0-16 0 0,1-1 16 0 0,0-1 48 0 0,0 1-48 0 0,0-2-64 0 0,1 0 64 0 0,-1 0 0 0 0,1-1-8 0 0,0 0-16 0 0,-3-3 24 0 0,0-1 56 0 0,-2 0 24 0 0,1 0-72 0 0,-1-1 32 0 0,-1 2-40 0 0,0-1 0 0 0,-2 0-8 0 0,0 1 8 0 0,-1-1 0 0 0,0 1 16 0 0,0 1-8 0 0,0-1-8 0 0,1 1 8 0 0,0 1-8 0 0,2 0 8 0 0,0 0 0 0 0,1 1-8 0 0,1-1 8 0 0,1 1-8 0 0,0 0 0 0 0,1 0 0 0 0,0 1-8 0 0,1-1 8 0 0,0 0-8 0 0,0 0 8 0 0,1 1 0 0 0,-1-1 0 0 0,1 0 0 0 0,-1 1-8 0 0,0-1 8 0 0,0 0-8 0 0,1 0 16 0 0,0 0-8 0 0,0 1 0 0 0,0 0 8 0 0,1 1-8 0 0,0 0 0 0 0,0 1 0 0 0,0-1 16 0 0,0 1-16 0 0,-1 0 0 0 0,1 0 0 0 0,-1 0 8 0 0,1 1 0 0 0,-1 1-8 0 0,1-1 8 0 0,-2 1-8 0 0,1 1 0 0 0,0-1-8 0 0,-1 1 8 0 0,1 0 0 0 0,0 0 0 0 0,1 1 0 0 0,-1-1-8 0 0,0 0 0 0 0,0-1 16 0 0,-2 0-8 0 0,0-2 0 0 0,-1 0 0 0 0,0 0 0 0 0,0 0 0 0 0,1 1 0 0 0,2 1 0 0 0,1 1-8 0 0,1 2 0 0 0,2 1 0 0 0,1 0 8 0 0,1 1 8 0 0,1 1-8 0 0,0 0 0 0 0,0-1-8 0 0,0 0 8 0 0,-1 0-8 0 0,0 0 8 0 0,-1-2-8 0 0,0 0 0 0 0,0 0 0 0 0,-1-1 8 0 0,-1-1-8 0 0,0-1 8 0 0,0 0 0 0 0,-1 0 0 0 0,0-2 0 0 0,0 1-8 0 0,-1-1-8 0 0,1 0 8 0 0,1-1 0 0 0,-1 1-32 0 0,0 1 40 0 0,1 0 0 0 0,1 1 8 0 0,0 1-8 0 0,0 1 0 0 0,1 0 8 0 0,1 0-8 0 0,-2 1 40 0 0,1-2-40 0 0,-1 1 0 0 0,-1-2-16 0 0,0 0 16 0 0,-1-1-8 0 0,-1 0 0 0 0,1-1-8 0 0,0-1 16 0 0,-1 0-8 0 0,1 1 0 0 0,0-1 0 0 0,0 1 8 0 0,0 1 32 0 0,1 0-32 0 0,0 1-8 0 0,1 0-40 0 0,0 0 48 0 0,0 2 0 0 0,0-1-8 0 0,1 2 8 0 0,0-1 0 0 0,1 2 0 0 0,0-1 48 0 0,0 2-48 0 0,-1-1-8 0 0,1 1 8 0 0,-1-1-8 0 0,0-1-64 0 0,-2-1-64 0 0,1 0 128 0 0,-1-1 0 0 0,0-1 0 0 0,-1 1 8 0 0,1 0 0 0 0,0 0 0 0 0,1 2 8 0 0,0 0-8 0 0,1 1-48 0 0,0 2 40 0 0,1 0-104 0 0,0 0 104 0 0,-1 1 8 0 0,1 0-8 0 0,0 0 8 0 0,0 0-16 0 0,-1 0 8 0 0,0-1 8 0 0,0 1-8 0 0,-1-1 16 0 0,1 0-8 0 0,-1 1 0 0 0,1-1-40 0 0,0 0 48 0 0,1 0-8 0 0,-1 0 8 0 0,0 0-8 0 0,0-1 48 0 0,-1 1-48 0 0,-1-1-80 0 0,0-1 80 0 0,0 1 40 0 0,-1 0-40 0 0,1-1 0 0 0,1 1-104 0 0,2 0 112 0 0,0 0-104 0 0,1 0-8 0 0,1 1-104 0 0,-1-1 120 0 0,1 0 88 0 0,0 0 8 0 0,2-2 0 0 0,1 0 56 0 0,2-1-64 0 0,1-1 0 0 0,2-2 0 0 0,1 0 0 0 0,1-2 0 0 0,0-1-200 0 0,0-2 200 0 0,1 0 0 0 0,-1 0 64 0 0,0 1-64 0 0,0 2 8 0 0,0-1-8 0 0,0 2 8 0 0,0 0 0 0 0,1 0 0 0 0,0 0-8 0 0,0-1-8 0 0,1 0 8 0 0,-1 0-48 0 0,1 0 48 0 0,-1 0-72 0 0,0 1 0 0 0,-1 0-1 0 0,0 2 73 0 0,-2 0-8 0 0,0 1 0 0 0,-1 1 8 0 0,0 1-16 0 0,0-1 8 0 0,0-1 0 0 0,1 0 0 0 0,1-2-56 0 0,1-2-184 0 0,1-1-328 0 0,0 0 264 0 0,0 0 144 0 0,-2 1 96 0 0,-1 2 72 0 0,-2 2-8 0 0,-1 2 24 0 0,-2 1-88 0 0,0 0 72 0 0,0 1 16 0 0,1-1-16 0 0,-1 0 0 0 0,2 0 0 0 0,0 1 0 0 0,0-1-16 0 0,0 0-80 0 0,0 0 48 0 0,-1 0-8 0 0,1 1 40 0 0,-1 0 16 0 0,0-1 8 0 0,1 0-8 0 0,-1 1 0 0 0,0-1 0 0 0,0 0 0 0 0,0 2-8 0 0,-2-1 24 0 0,0 0 184 0 0,-1 1-312 0 0,-1-1-264 0 0,0 0 680 0 0,0 0-160 0 0,0 0-144 0 0,-2 0 0 0 0,0 1-16 0 0,-2 0 32 0 0,-1 1 128 0 0,-1 0-144 0 0,-1 0 24 0 0,-1 0-24 0 0,0 0 112 0 0,-1 0-48 0 0,-1 0 16 0 0,0-1-80 0 0,-2 1 0 0 0,-1 0-8 0 0,0-1 8 0 0,-2 1-8 0 0,-1 0 8 0 0,0 0 8 0 0,-1 0-8 0 0,-1 0 8 0 0,0-1-8 0 0,0 0 48 0 0,1-1-48 0 0,2 1 8 0 0,1-1 32 0 0,1-1 16 0 0,2 0-40 0 0,1 0 40 0 0,1-1-48 0 0,1 0-8 0 0,-1-1-56 0 0,0-1 56 0 0,0 0 48 0 0,-1-1 72 0 0,-3-1-104 0 0,-2 1 32 0 0,0 0 72 0 0,-2 0-40 0 0,1 2 32 0 0,0 0-112 0 0,1 0 72 0 0,0 0 0 0 0,0-1-32 0 0,1 0-32 0 0,-1 0-8 0 0,2 0 136 0 0,-1-1-64 0 0,1-1-64 0 0,-1 0 0 0 0,0 1 0 0 0,-1-1 56 0 0,0 1-15 0 0,-2-1-41 0 0,0 2 48 0 0,0 0-56 0 0,1 0 8 0 0,0 0-8 0 0,1 1 0 0 0,0 0 8 0 0,0 0 8 0 0,0-1-8 0 0,0 1 40 0 0,0-1-40 0 0,0 0 8 0 0,0 1-8 0 0,-1-1 40 0 0,0 0-40 0 0,-1 0-8 0 0,-1 1 8 0 0,1 0 0 0 0,-1 0 0 0 0,1 1 8 0 0,1-1-8 0 0,0 1 0 0 0,-1 0 0 0 0,2-1 40 0 0,-1 2-40 0 0,0-1 8 0 0,1 1 40 0 0,0 0-48 0 0,0 1-8 0 0,1 0 8 0 0,-1 1-8 0 0,1 0 8 0 0,1 0 8 0 0,0-1-8 0 0,0 1-8 0 0,0-1 0 0 0,-2 1-8 0 0,0 0 0 0 0,-1 0 8 0 0,-2 0 0 0 0,0 1 0 0 0,-3 0 0 0 0,0 0 0 0 0,-2-1 8 0 0,0 1 0 0 0,0-1-8 0 0,2 0 16 0 0,1 0-8 0 0,4-1 8 0 0,4 0-8 0 0,2 1 0 0 0,4 0 40 0 0,2 0-48 0 0,1 0 8 0 0,1 1-8 0 0,-1 0 0 0 0,0-1 8 0 0,-2 1 0 0 0,1-2-8 0 0,-2 1 0 0 0,-2 0 0 0 0,0-1-8 0 0,-3 1 0 0 0,-2-1 0 0 0,-1-1 8 0 0,0 0 8 0 0,-1 1-8 0 0,1-1 0 0 0,-1 0 0 0 0,1 0-8 0 0,1 0 0 0 0,0 0 8 0 0,3 0 0 0 0,1 1-8 0 0,2 0 8 0 0,2 1 0 0 0,1 0-8 0 0,2 1 16 0 0,0-1-16 0 0,0 1 8 0 0,0-1-8 0 0,1 1 8 0 0,-1 0 16 0 0,0-1-16 0 0,0 1 0 0 0,-1-1 48 0 0,1 0-48 0 0,-1 0-48 0 0,1-1 40 0 0,-1 0-40 0 0,-1 0 48 0 0,0 0 0 0 0,-1 0-8 0 0,-2 0 8 0 0,-2-1-72 0 0,-2 0 72 0 0,-1-1 40 0 0,-2 1-32 0 0,1-1 40 0 0,0 1-48 0 0,0 0-8 0 0,2 0 8 0 0,2 1 48 0 0,2 0-48 0 0,1 1 0 0 0,1-1 24 0 0,2 0 0 0 0,1 1 80 0 0,1-1 24 0 0,0 1 40 0 0,-1 0-96 0 0,1 0-72 0 0,-1 0 72 0 0,1 1-16 0 0,-1 3-1024 0 0,2 7-2961 0 0,1 7-2497 0 0,-1-10-11592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23415 5712 391 0 0,'2'-2'4617'0'0,"1"-2"-4193"0"0,-3-6 1296 0 0,0-3 2113 0 0,-2-1-2457 0 0,0 0-280 0 0,0 1-95 0 0,1 3 63 0 0,0 2 64 0 0,0 5 2673 0 0,1 8-3753 0 0,0 11 568 0 0,2 12-104 0 0,2 13-160 0 0,1 11-160 0 0,2 9-64 0 0,1 5-72 0 0,1 0-56 0 0,-1-2 0 0 0,1-8-272 0 0,-1-9-280 0 0,1-11-640 0 0,0-12-793 0 0,1-12-1143 0 0,1-13-705 0 0,0-10-4969 0 0,-1-3 6211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15664 12089 6184 0 0,'3'0'1480'0'0,"29"-1"72"0"0,23-2-439 0 0,18-3-585 0 0,10-4-480 0 0,8-1-48 0 0,3-2-160 0 0,-2 1-88 0 0,-4 1-408 0 0,-5 2-817 0 0,-9 3-215 0 0,-10 2-3585 0 0,-17 3 3866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23601 5768 9633 0 0,'2'3'3136'0'0,"3"20"321"0"0,2 17-1929 0 0,0 11-343 0 0,0 6-553 0 0,0 3-320 0 0,-2 0-160 0 0,0-5-104 0 0,-1-4-48 0 0,-1-6-136 0 0,-2-4-992 0 0,0-4-1577 0 0,-1-6-13409 0 0,0-7 16114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23680 5927 1191 0 0,'3'0'9866'0'0,"1"20"-5609"0"0,1 19-3385 0 0,0 18-336 0 0,1 14-208 0 0,0 12-224 0 0,-1 4-32 0 0,-1-1-72 0 0,-1-5 0 0 0,-1-10-144 0 0,0-14-1144 0 0,0-15-1145 0 0,1-17-1648 0 0,1-15-3544 0 0,-1-9 5970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23653 5847 8752 0 0,'3'2'3201'0'0,"4"21"1912"0"0,4 24-3977 0 0,4 29-511 0 0,2 23-137 0 0,2 14-136 0 0,-3-1-168 0 0,-4-10-80 0 0,-2-13-24 0 0,-4-15-80 0 0,0-12 0 0 0,-2-14-136 0 0,-1-15-472 0 0,2-12-721 0 0,-1-16 33 0 0,0-14 944 0 0,1-17 256 0 0,-2-16-592 0 0,0-16-96 0 0,-4-19 240 0 0,-5-22 183 0 0,-5-15 305 0 0,-4-5 40 0 0,-1 8-40 0 0,3 21 56 0 0,3 32 561 0 0,3 41 183 0 0,7 50 208 0 0,5 48-488 0 0,4 39-224 0 0,0 25-80 0 0,-1 6 0 0 0,-2-12-80 0 0,-2-22 104 0 0,-2-28 528 0 0,-1-27-384 0 0,-1-24-304 0 0,0-21-32 0 0,0-22 8 0 0,0-20 272 0 0,1-21-119 0 0,-1-22-41 0 0,-6-24-24 0 0,-7-21-88 0 0,-7-12 0 0 0,-3-2 0 0 0,0 13-225 0 0,3 20 161 0 0,6 21-8 0 0,4 22 56 0 0,9 28 136 0 0,8 33 761 0 0,10 33-417 0 0,5 25-168 0 0,3 16-128 0 0,-2 3-40 0 0,-2-4-40 0 0,-4-6-48 0 0,-3-11-40 0 0,-3-13 0 0 0,-2-14-48 0 0,-2-15-160 0 0,1-15 96 0 0,0-17 112 0 0,0-19 224 0 0,1-21-72 0 0,-3-22-64 0 0,-1-20-40 0 0,-3-10 8 0 0,-3-3-32 0 0,-4 8-16 0 0,0 13 0 0 0,-1 17-8 0 0,1 24-24 0 0,5 35 296 0 0,7 40 280 0 0,6 36-312 0 0,4 24-112 0 0,0 8-64 0 0,-3-7-56 0 0,-3-12 72 0 0,-3-14-80 0 0,-2-13 0 0 0,-2-15-48 0 0,-1-13-120 0 0,1-14-224 0 0,0-14 8 0 0,1-17 384 0 0,2-20 184 0 0,-1-23-56 0 0,-1-19-48 0 0,-1-14-16 0 0,-2-3-64 0 0,0 7 48 0 0,-2 12-48 0 0,0 17 0 0 0,1 28-200 0 0,4 34 784 0 0,2 31-272 0 0,4 27-192 0 0,1 17-64 0 0,0 9 40 0 0,-1 2-32 0 0,-2-5 232 0 0,-2-12-144 0 0,-1-15-152 0 0,-1-16-48 0 0,-1-15-248 0 0,0-16 8 0 0,1-17 288 0 0,1-17 144 0 0,0-17-64 0 0,0-16-80 0 0,-2-14-56 0 0,0-10 40 0 0,-3-5-152 0 0,-2-1-224 0 0,-1 8 312 0 0,-1 15-32 0 0,1 22 8 0 0,2 34 104 0 0,5 41 464 0 0,5 42-224 0 0,2 30-136 0 0,0 13-16 0 0,-2-6 104 0 0,-3-14 88 0 0,-1-20 81 0 0,-2-18-81 0 0,-1-17-184 0 0,1-15-96 0 0,1-12-312 0 0,2-15 40 0 0,3-16 224 0 0,2-17 40 0 0,1-16-257 0 0,0-16-127 0 0,-2-12 48 0 0,-2-8-160 0 0,-4-6 64 0 0,-2 2 48 0 0,-1 6 320 0 0,-2 14 72 0 0,0 16-96 0 0,0 24 48 0 0,4 26 512 0 0,2 23-192 0 0,1 22-80 0 0,2 15 0 0 0,-1 11-48 0 0,-1 4-16 0 0,-2-1 8 0 0,-2-6-8 0 0,-2-9-16 0 0,0-12-112 0 0,-1-13-200 0 0,1-13-384 0 0,2-13-288 0 0,3-15 704 0 0,1-16 136 0 0,1-15-32 0 0,1-14 128 0 0,-2-11-32 0 0,0-7 32 0 0,-3-3-64 0 0,0 4-56 0 0,-1 12 48 0 0,1 16 16 0 0,0 23 640 0 0,1 26 40 0 0,2 27-352 0 0,-1 22-168 0 0,1 15 24 0 0,-1 9 152 0 0,0-1 41 0 0,-2-6-73 0 0,1-11-112 0 0,-1-14-200 0 0,1-15-88 0 0,1-13-248 0 0,1-13 208 0 0,2-15 40 0 0,3-14 40 0 0,0-14 15 0 0,2-13-39 0 0,0-11-16 0 0,-1-8 16 0 0,0-4-32 0 0,-2 1-16 0 0,-1 6 112 0 0,0 13-120 0 0,-2 14-200 0 0,0 20 328 0 0,-1 22 544 0 0,-1 20-288 0 0,0 18-111 0 0,0 9-1 0 0,-1 5-56 0 0,0-4 16 0 0,0-8-64 0 0,2-11-32 0 0,2-11 176 0 0,2-13-168 0 0,7-18 64 0 0,3-13 264 0 0,1-6-256 0 0,-2 0-88 0 0,-2 4-8 0 0,-5 6-176 0 0,-3 12-1257 0 0,-6 11-23 0 0,-4 10-5289 0 0,-3 3-7897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24659 6403 8024 0 0,'5'-9'3025'0'0,"6"18"5801"0"0,3 17-8354 0 0,-1 12 128 0 0,0 8-112 0 0,-3 4-112 0 0,-2-2-72 0 0,-2-5-128 0 0,-1-7-128 0 0,-1-8-48 0 0,-1-9 0 0 0,-1-7-240 0 0,1-5-1200 0 0,-1-6 1088 0 0,1-4 352 0 0,0-2 200 0 0,1 0-128 0 0,0 1-64 0 0,1 1 400 0 0,0 6 248 0 0,1 5-168 0 0,1 6-152 0 0,1 4 32 0 0,0 3-200 0 0,0-1-152 0 0,0-2-16 0 0,-1-5-88 0 0,0-3-72 0 0,0-5 160 0 0,-1-4 48 0 0,0-5 176 0 0,0-5 137 0 0,0-3-169 0 0,-1-2-88 0 0,1 2-104 0 0,-1 3 0 0 0,-1 7 168 0 0,0 10 312 0 0,0 12 24 0 0,1 11-240 0 0,-1 8-112 0 0,1 3-32 0 0,0 0-32 0 0,0-4-32 0 0,0-8-40 0 0,-1-9-16 0 0,0-6 0 0 0,0-8-8 0 0,0-3-40 0 0,1-5 24 0 0,1-4 24 0 0,1-1 120 0 0,2-1-120 0 0,1 2-72 0 0,1 1 64 0 0,0 4 8 0 0,0 4 88 0 0,1 3 48 0 0,-1 3-128 0 0,-1 1 40 0 0,-2-1-48 0 0,-1-2-8 0 0,-2-2 8 0 0,-1-2 0 0 0,-1-2 8 0 0,1 0 8 0 0,0 0-8 0 0,0 1 0 0 0,2 3 8 0 0,1 1 32 0 0,0 2-40 0 0,0 1 0 0 0,-1 0 56 0 0,0-1-64 0 0,0-1-64 0 0,-2-3-40 0 0,-1-2-232 0 0,1-1-120 0 0,0-1 152 0 0,0-1 200 0 0,1-1 104 0 0,2 1-8 0 0,1 2 8 0 0,2 5 192 0 0,1 5 552 0 0,3 6-200 0 0,0 3-352 0 0,0 2-120 0 0,-1-2-72 0 0,-2-4 0 0 0,-1-3-72 0 0,-2-5 64 0 0,-2-4-128 0 0,-1-2 64 0 0,0-3 72 0 0,0-1 96 0 0,0-2-16 0 0,1 1-80 0 0,0 0-48 0 0,2 0 48 0 0,0 2 48 0 0,2 2 16 0 0,2 3 88 0 0,2 2 208 0 0,-1 0-360 0 0,2-1 0 0 0,-1-1-336 0 0,-1-2 48 0 0,-1-2 112 0 0,-1-3 104 0 0,-1-1 72 0 0,-1 0 0 0 0,-2 0-8 0 0,0 1 8 0 0,-1 3 120 0 0,0 4 72 0 0,1 5-40 0 0,1 6-16 0 0,2 2 496 0 0,0 0-464 0 0,1-1-168 0 0,-1-4 0 0 0,0-5-64 0 0,-2-2 64 0 0,1-4 8 0 0,-1-1 72 0 0,0-1-64 0 0,2 1-8 0 0,1 1 40 0 0,0 1-40 0 0,1 1 0 0 0,-2 0 88 0 0,0 1-80 0 0,-2 0 40 0 0,-1 0 256 0 0,-3 0 233 0 0,-1 1-89 0 0,1 1-136 0 0,-1 2-128 0 0,2 3-120 0 0,1 1 40 0 0,0 2-112 0 0,1 0-152 0 0,0-2-1481 0 0,-1-2-4648 0 0,-2-3-15266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26458 7488 5112 0 0,'4'1'7729'0'0,"1"2"-1703"0"0,0 3-5930 0 0,-1 5 176 0 0,-1 6-96 0 0,0 4-104 0 0,1 3-72 0 0,1 0 0 0 0,1 0-88 0 0,0-2-112 0 0,0-4-345 0 0,-1-3-311 0 0,-1-3-1272 0 0,0-3-817 0 0,-1-2-3312 0 0,-2-3-207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26644 7488 10001 0 0,'2'1'3104'0'0,"5"18"4242"0"0,1 11-6986 0 0,1 5-208 0 0,-1 0-152 0 0,1-2-192 0 0,1-4-1496 0 0,-1-5-4162 0 0,-1-7-7383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27115 7514 10537 0 0,'1'3'2272'0'0,"-18"1"6570"0"0,-11 5-8322 0 0,-2 10-48 0 0,2 11-112 0 0,4 10-112 0 0,6 9-15 0 0,6 6-105 0 0,5 2-32 0 0,8-3 168 0 0,8-5 88 0 0,8-8 0 0 0,6-9-48 0 0,5-11-80 0 0,4-9-208 0 0,3-6-16 0 0,1-7-712 0 0,0-6-601 0 0,0-5-823 0 0,-2-4-1665 0 0,-2-1-4977 0 0,-7 2 298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27437 7461 12041 0 0,'3'1'2953'0'0,"3"26"6953"0"0,1 21-9242 0 0,1 14-8 0 0,1 6-216 0 0,1 1-232 0 0,0-6-160 0 0,0-8-48 0 0,0-10-80 0 0,0-10-648 0 0,-1-10-1008 0 0,0-9-2177 0 0,-1-7-1688 0 0,0-5-2289 0 0,-3-3 922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27702 7620 12441 0 0,'3'1'5617'0'0,"7"22"2081"0"0,3 13-7378 0 0,1 6-232 0 0,0 1-88 0 0,-2-2-496 0 0,-3-3-1152 0 0,-3-3-2217 0 0,-2-3-3345 0 0,-2-8-5735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27728 7487 7136 0 0,'-1'-3'10882'0'0,"1"-5"-13690"0"0,4 4-11323 0 0,1 3 13052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16960 12012 5144 0 0,'1'1'1856'0'0,"21"0"-1568"0"0,13 1-3161 0 0,4 2 1281 0 0,-3 3-1231 0 0,-7 2 2823 0 0,-9-1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28121 7567 4199 0 0,'1'1'8362'0'0,"-18"-7"2521"0"0,-8 1-10155 0 0,0 7-344 0 0,3 12-120 0 0,6 10-64 0 0,6 10-8 0 0,6 6-56 0 0,7 2-32 0 0,7 0 8 0 0,7-5-112 0 0,4-5-64 0 0,4-8-32 0 0,3-8-120 0 0,2-6-704 0 0,1-5-537 0 0,1-7 33 0 0,4-7-696 0 0,3-8-1745 0 0,1-3-2152 0 0,-6 0-3368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28496 7276 12081 0 0,'0'3'4697'0'0,"4"18"992"0"0,4 16-4240 0 0,1 12-313 0 0,2 9-264 0 0,1 3-280 0 0,0 0-216 0 0,1-5-192 0 0,-1-6-112 0 0,0-8-24 0 0,-2-8-48 0 0,0-8 0 0 0,-1-8-48 0 0,-1-6-64 0 0,-2-5-248 0 0,-1-4-424 0 0,0-2-536 0 0,-1-2 39 0 0,0-3 577 0 0,2-5 464 0 0,1-6-96 0 0,1-5-272 0 0,3-6 96 0 0,1-5-128 0 0,2-4 16 0 0,1-3 304 0 0,1 1-80 0 0,1 0 400 0 0,0 3 48 0 0,0 3 8 0 0,0 3 88 0 0,-2 5 120 0 0,-1 2 112 0 0,-2 5-56 0 0,-2 2-32 0 0,-3 5 72 0 0,-2 3 3065 0 0,-5 6-3161 0 0,-3 7-208 0 0,-4 8 16 0 0,-3 7-56 0 0,-2 8 80 0 0,-1 7 120 0 0,1 5 320 0 0,2 2 88 0 0,3-1-80 0 0,3-4-104 0 0,4-7-8 0 0,6-6 120 0 0,6-9 49 0 0,6-7-113 0 0,5-5-488 0 0,4-7-80 0 0,7-5-784 0 0,4-4-1873 0 0,1-2-22707 0 0,-19 6 25444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29184 6932 12065 0 0,'2'1'4673'0'0,"2"21"1896"0"0,2 12-6721 0 0,1 4-1128 0 0,0 0-1256 0 0,1-5-1889 0 0,-2-6-1633 0 0,-1-9-2798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29316 7011 14362 0 0,'4'-5'4977'0'0,"9"19"1872"0"0,3 13-9377 0 0,4 8-4170 0 0,-3-3-10264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17479 9973 16383 0 0,'0'0'-16383'0'0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17479 9973 16383 0 0,'0'0'-16383'0'0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17479 9973 16383 0 0,'0'0'-16383'0'0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18198 9993 16383 0 0,'0'0'-16383'0'0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12884 6893 11809 0 0,'4'3'2849'0'0,"1"-8"6337"0"0,0-2-7298 0 0,-1 6-1800 0 0,-2 9 272 0 0,0 12 112 0 0,-1 10-216 0 0,0 9-80 0 0,0 6-8 0 0,0 0-80 0 0,1-2-40 0 0,0-5 8 0 0,-1-7 8 0 0,1-6-16 0 0,-2-6-48 0 0,1-7 8 0 0,-1-4 0 0 0,1-5-248 0 0,-3-5-192 0 0,-2-5-104 0 0,-3-7-24 0 0,-1-7 200 0 0,-1-8 240 0 0,0-8 32 0 0,1-8 8 0 0,1-7-64 0 0,3-7 0 0 0,1-4 136 0 0,4-2 0 0 0,6 1-8 0 0,5 2 16 0 0,6 5-8 0 0,5 6 0 0 0,5 7 8 0 0,2 9-64 0 0,0 8-16 0 0,-3 9-160 0 0,-3 7-56 0 0,-5 8 40 0 0,-3 13 256 0 0,-2 9 40 0 0,-3 8 192 0 0,-3 6-80 0 0,-2 2-152 0 0,-2 1 0 0 0,-1 0-56 0 0,-1-2 88 0 0,-2-2-32 0 0,0-2 16 0 0,-1-3-8 0 0,-4-4 112 0 0,-1-2-64 0 0,-3-5-40 0 0,-1-3-16 0 0,-2-4-96 0 0,-2-4-200 0 0,0-2 40 0 0,-1-2 56 0 0,1-1 40 0 0,1-2 128 0 0,1 0 32 0 0,3-1 56 0 0,3 1-217 0 0,6 1 185 0 0,7 3 441 0 0,9 6 167 0 0,7 5 88 0 0,8 4-8 0 0,5 4-88 0 0,3 0-80 0 0,3 0-144 0 0,-1-1-232 0 0,-2-3-96 0 0,-4-1-16 0 0,-6-3-56 0 0,-5-1 0 0 0,-5-1-376 0 0,-4-1-1120 0 0,-3 2-960 0 0,0 1-1273 0 0,-1 0-2745 0 0,-2-1-6767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13996 6743 16506 0 0,'0'-4'4425'0'0,"22"-13"1152"0"0,15-8-5449 0 0,10 0-128 0 0,3 3-360 0 0,-1 4-1344 0 0,-5 6-321 0 0,-9 5-223 0 0,-10 6-1545 0 0,-10 7-2776 0 0,-7 2-3368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9808 3122 4824 0 0,'-4'-4'1096'0'0,"-11"16"784"0"0,-6 15-1568 0 0,-3 14-216 0 0,0 14 784 0 0,1 9 257 0 0,3 8-609 0 0,2 7-192 0 0,3 4-32 0 0,1 4-208 0 0,1 6-88 0 0,-1 9 120 0 0,-1 12-120 0 0,0 13 376 0 0,-2 11-176 0 0,-1 6-72 0 0,-1 0-136 0 0,-1-2-104 0 0,-2-3-224 0 0,-3-4-296 0 0,-7 13 88 0 0,-6-4-993 0 0,-1-13 1529 0 0,0-18 265 0 0,2-20-65 0 0,0-13-88 0 0,-1-8 144 0 0,-3-1 456 0 0,-4 2-160 0 0,-1 2-24 0 0,0 2-16 0 0,1 1 8 0 0,3 2 224 0 0,4 0-335 0 0,4-1-137 0 0,6-1-248 0 0,4-2-24 0 0,4-3 0 0 0,4-5-272 0 0,2-3 135 0 0,2-6-87 0 0,0-4-32 0 0,-1-4 160 0 0,-3-2 96 0 0,-2-2 48 0 0,-4 1 72 0 0,-3 0 144 0 0,-4 0 145 0 0,-1 2-385 0 0,-3 0-24 0 0,0 0-265 0 0,-1 0-247 0 0,-6 2 56 0 0,1-6-688 0 0,2-9 520 0 0,4-12-48 0 0,5-9 672 0 0,3-11 112 0 0,3-8-56 0 0,1-7 160 0 0,-3-4 304 0 0,-2 0-160 0 0,-5 2-120 0 0,-4 2-88 0 0,-9 3-32 0 0,-2 3 56 0 0,1 2-112 0 0,5 1 24 0 0,6 1 272 0 0,7 1 152 0 0,5 0 97 0 0,5 0-169 0 0,3 2-160 0 0,2 2-208 0 0,1 0 48 0 0,1 0 88 0 0,1-2 224 0 0,0-6-232 0 0,-1-9-104 0 0,-2-14-96 0 0,-3-14-176 0 0,-5-19-24 0 0,-9-20-24 0 0,-8-15 48 0 0,-8-11-32 0 0,-5-1 208 0 0,-2 4 208 0 0,-3 7 112 0 0,-4-1-168 0 0,-5-6-80 0 0,-6-11-72 0 0,-5-15 0 0 0,-2-13 8 0 0,1-9-8 0 0,5-1 0 0 0,8 4 0 0 0,6 9 0 0 0,9 12 0 0 0,3 5 104 0 0,5 15-32 0 0,5 15 96 0 0,1 12 48 0 0,-4 6-112 0 0,-16-13 160 0 0,-10-4 264 0 0,-6-3-520 0 0,0 0 48 0 0,2 1-56 0 0,-2-9 0 0 0,6 4-24 0 0,10 10 8 0 0,9 15 16 0 0,11 15 0 0 0,6 13 0 0 0,5 13 0 0 0,1 8-48 0 0,-3 6 48 0 0,-3 1 0 0 0,-5-2 8 0 0,-7-6-16 0 0,-7-8 16 0 0,-6-13-8 0 0,-6-11 0 0 0,-3-10 0 0 0,-2-6 8 0 0,4 1 48 0 0,6 6-8 0 0,10 12-48 0 0,13 20-448 0 0,17 23-1912 0 0,16 24-553 0 0,8 9-8680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16478 12171 8728 0 0,'-1'-2'1241'0'0,"-24"4"-1241"0"0,-30 6-288 0 0,-32 5-953 0 0,-32 7-87 0 0,-22 5 456 0 0,-12 0 872 0 0,-1-3 568 0 0,5-4 32 0 0,11-7 80 0 0,16-6-408 0 0,17-8 232 0 0,17-5 297 0 0,12-3-497 0 0,8-3 64 0 0,1 1-56 0 0,2 2-240 0 0,1 3-72 0 0,4 5-680 0 0,9 6 656 0 0,12 4-24 0 0,20 2-376 0 0,26 0-1097 0 0,28-4-3992 0 0,30-7 3002 0 0,22-6 2511 0 0,16-5 2375 0 0,7-3-2375 0 0,-3 0-1256 0 0,-20 3 137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13944 6800 9008 0 0,'2'2'6218'0'0,"-1"19"-345"0"0,-1 18-4849 0 0,0 17-272 0 0,0 11 361 0 0,0 7-33 0 0,5 0-360 0 0,4-6-144 0 0,8-10-152 0 0,6-12 120 0 0,7-12-40 0 0,8-12-143 0 0,4-9-161 0 0,5-7-192 0 0,1-4-8 0 0,0-4-40 0 0,-3-3-369 0 0,-4-2-431 0 0,-5-2-392 0 0,-6-1-232 0 0,-5-2 31 0 0,-5-1-271 0 0,-7 0-608 0 0,-7 2-1985 0 0,-2 4-10377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13970 7165 19811 0 0,'0'0'6737'0'0,"20"-19"-2256"0"0,15-11-4481 0 0,17-3-312 0 0,13 2-1736 0 0,8 5-6538 0 0,-10 8-11497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15233 6797 9793 0 0,'0'0'2960'0'0,"-8"-14"5010"0"0,-5-5-6938 0 0,-3 1-96 0 0,-1 4-127 0 0,-3 5-217 0 0,-1 10 16 0 0,-3 13-48 0 0,-1 12-208 0 0,0 12-184 0 0,2 11-112 0 0,5 7-48 0 0,5 4-8 0 0,9 0 0 0 0,13-3-72 0 0,13-5 64 0 0,13-7-48 0 0,12-10-32 0 0,9-11-232 0 0,7-9-416 0 0,2-10-529 0 0,0-11-287 0 0,-5-9 408 0 0,-6-10 480 0 0,-8-7 464 0 0,-8-10 200 0 0,-9-1 1328 0 0,-9 4 200 0 0,-8 9 153 0 0,-5 10-129 0 0,-2 9-928 0 0,-1 12 48 0 0,1 11-144 0 0,2 9-216 0 0,2 7-135 0 0,2 4-129 0 0,0 2-48 0 0,0-2-545 0 0,-2-1-2327 0 0,-3-2-2561 0 0,-2-4-3705 0 0,-2-5-1063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15293 7034 18146 0 0,'2'0'4753'0'0,"27"-11"-752"0"0,24-7-3161 0 0,27-3-840 0 0,19-2-208 0 0,12 1-5009 0 0,-13 5-17098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16325 6535 14802 0 0,'1'2'5225'0'0,"1"27"2488"0"0,0 21-7409 0 0,2 13-199 0 0,2 7-49 0 0,2 1-56 0 0,4-5-169 0 0,1-8-695 0 0,5-6-2977 0 0,1-8-19490 0 0,1-6 23331 0 0,-3-11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17198 6667 12097 0 0,'2'2'4105'0'0,"0"8"4321"0"0,0 14-8282 0 0,2 13-48 0 0,3 12-96 0 0,6 6-24 0 0,7 0-24 0 0,6-7-48 0 0,7-9-24 0 0,5-12-24 0 0,3-11-24 0 0,2-13 72 0 0,0-13 88 0 0,-2-10 8 0 0,-4-10-112 0 0,-8-6 112 0 0,-8-4 8 0 0,-11-2 88 0 0,-13 0-96 0 0,-14 0 8 0 0,-17 3-8 0 0,-14 5 0 0 0,-11 7-288 0 0,-7 11-297 0 0,-1 13-1207 0 0,7 13-3145 0 0,13 6-11625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18150 6664 18835 0 0,'0'-5'-18835'0'0,"0"-2"42094"0"0,0 27-18305 0 0,1 20-4610 0 0,2 12-176 0 0,1 4-56 0 0,1-3-64 0 0,0-7-40 0 0,0-9 0 0 0,0-11-8 0 0,-2-13-800 0 0,0-11-17 0 0,-2-13 97 0 0,0-10-264 0 0,-3-11 40 0 0,0-9 192 0 0,-1-18 31 0 0,1-8-727 0 0,4 0 1144 0 0,5 7 208 0 0,9 12-88 0 0,7 15 184 0 0,8 18 1376 0 0,8 19-47 0 0,7 19-233 0 0,6 16-64 0 0,4 11-184 0 0,4 7-272 0 0,2 1-216 0 0,11 4-192 0 0,3-4 553 0 0,-3-10-481 0 0,-9-11-144 0 0,-13-12-96 0 0,-13-10-104 0 0,-13-7-360 0 0,-11-8-969 0 0,-7-7-599 0 0,-7-5-1689 0 0,-4-3-2896 0 0,-1 0-7985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18812 6297 19851 0 0,'2'1'5425'0'0,"4"23"-1456"0"0,7 27-2265 0 0,7 28-616 0 0,5 18-358 0 0,3 5-730 0 0,0-7 0 0 0,1-14 0 0 0,2-13-1090 0 0,2-13-3447 0 0,-2-12-16699 0 0,-15-23 15332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15187 7829 14402 0 0,'-7'-2'4104'0'0,"10"-5"1794"0"0,23-4-5082 0 0,32-2-336 0 0,34 0-288 0 0,25 1-192 0 0,9 1 48 0 0,-7 4-40 0 0,-18 2-8 0 0,-19 2-280 0 0,-21 2-928 0 0,-20 5-577 0 0,-16 5-727 0 0,-13 5-4122 0 0,-9 0-6895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9544 8969 12225 0 0,'1'3'4649'0'0,"-1"7"1480"0"0,-6 12-5336 0 0,-5 13-385 0 0,-6 16-104 0 0,-5 12 0 0 0,-4 9 104 0 0,-3 3 168 0 0,1-2 72 0 0,1-9-232 0 0,4-11-264 0 0,4-12-64 0 0,5-13-40 0 0,5-12-320 0 0,4-13-376 0 0,3-12 328 0 0,2-10 296 0 0,4-10-40 0 0,4-9-304 0 0,3-9-208 0 0,2-7 152 0 0,2-6-208 0 0,0-4 79 0 0,0 1 297 0 0,0 5 208 0 0,0 7 48 0 0,-2 11 0 0 0,0 12 136 0 0,0 10 353 0 0,0 8 71 0 0,1 9 280 0 0,4 7 80 0 0,3 8-24 0 0,5 8-64 0 0,7 9-87 0 0,6 9 7 0 0,7 7-224 0 0,5 5-128 0 0,4 3-256 0 0,-1 1-64 0 0,5 1-80 0 0,-5-6-16 0 0,-7-9-264 0 0,-9-13-1096 0 0,-8-11-3617 0 0,-7-10-18627 0 0,-16-5 23620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16008 12143 3607 0 0,'27'-1'2785'0'0,"39"-4"-1041"0"0,32-1-568 0 0,19-2-479 0 0,3 1-281 0 0,-10 1-416 0 0,-19 3-336 0 0,-20 1-64 0 0,-18 5 312 0 0,-15 4 88 0 0,-13 4 192 0 0,-12 4-80 0 0,-9 5 112 0 0,-11 4-216 0 0,-8 5 200 0 0,-10 5 288 0 0,-8 6-88 0 0,-5 5 272 0 0,-4 5-96 0 0,-1 4-256 0 0,1 4-320 0 0,4 0-8 0 0,5-1-248 0 0,8-5 32 0 0,7-7-296 0 0,8-6-592 0 0,6-8 360 0 0,5-4 104 0 0,5-2 640 0 0,3 0 104 0 0,0 2-104 0 0,-1 4-529 0 0,-3 4 121 0 0,-4 6-824 0 0,-7 5-2769 0 0,-8 4 4001 0 0,-7 4 240 0 0,-5 0 1497 0 0,-3 2-441 0 0,0-2-616 0 0,1-1-440 0 0,4-2-240 0 0,6-3-56 0 0,6 2-224 0 0,5 1-1776 0 0,5 0-3064 0 0,2-9 5120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10256 8969 9208 0 0,'2'2'6074'0'0,"-18"14"3256"0"0,-14 15-8986 0 0,-10 15 112 0 0,-6 9 160 0 0,-2 5-8 0 0,3-1-152 0 0,5-7-280 0 0,9-10-176 0 0,9-12-24 0 0,11-13-1312 0 0,9-15 1048 0 0,10-10 0 0 0,7-11 104 0 0,5-7-40 0 0,4-5-16 0 0,3-4 0 0 0,2-4 120 0 0,0-1-80 0 0,1-1 152 0 0,0 1 48 0 0,0 2 0 0 0,-1 5 0 0 0,0 6 8 0 0,-2 9 400 0 0,0 8 392 0 0,-1 12 160 0 0,-1 13 120 0 0,0 13-183 0 0,0 12-65 0 0,0 8-248 0 0,0 4-224 0 0,1 0-176 0 0,-1-4-176 0 0,2-5-8 0 0,1-5 0 0 0,2-5-336 0 0,4-5-896 0 0,6 0-1417 0 0,6-1-1912 0 0,4 0-2336 0 0,-7-4-7625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11351 9048 7496 0 0,'2'4'7306'0'0,"-1"-16"5552"0"0,-1 2-12393 0 0,-1 11-33 0 0,0 18 192 0 0,1 21-272 0 0,0 17-200 0 0,3 11-64 0 0,3 5-88 0 0,4-3 0 0 0,3-7-216 0 0,3-10-1240 0 0,2-10-4650 0 0,0-12-7761 0 0,-2-11 5739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12215 8943 14930 0 0,'-1'-3'5433'0'0,"-7"20"1152"0"0,-1 19-5745 0 0,1 19-439 0 0,1 11-153 0 0,3 6-104 0 0,1-1-136 0 0,2-8-8 0 0,1-12-48 0 0,3-13-104 0 0,1-13-353 0 0,0-11-743 0 0,0-17-680 0 0,0-16-1337 0 0,-2-13 1601 0 0,-3-10 143 0 0,-4-8 249 0 0,-6-5 216 0 0,-8-2 1032 0 0,-7 2 24 0 0,-5 4 1680 0 0,-3 6 401 0 0,-1 9-313 0 0,3 9 184 0 0,7 8-23 0 0,8 6-921 0 0,9 6-728 0 0,15 4 144 0 0,21 2 56 0 0,25 6-296 0 0,28 10-64 0 0,23 9-120 0 0,11 10-40 0 0,-3 4-136 0 0,-17 2-304 0 0,-21 0-144 0 0,-25 1 144 0 0,-20 2 480 0 0,-34 6 144 0 0,-28 1 368 0 0,-20-5 88 0 0,-12-8-80 0 0,-4-11-296 0 0,4-9-224 0 0,9-7-384 0 0,15-8-1304 0 0,13-5-2937 0 0,15-2-3529 0 0,9-1-5007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13176 9020 12633 0 0,'4'-4'5729'0'0,"1"17"3729"0"0,0 18-8833 0 0,0 13-249 0 0,0 9-200 0 0,2 4-64 0 0,1-3-104 0 0,-1-6-8 0 0,1-9 0 0 0,-1-9-208 0 0,0-10-376 0 0,-2-8-489 0 0,-1-8-879 0 0,-2-8-249 0 0,0-8 113 0 0,0-10 136 0 0,0-8 247 0 0,-1-9-759 0 0,0-7 807 0 0,-1-6 1001 0 0,0-1 656 0 0,-1 0 1344 0 0,-3 4 1209 0 0,-2 7 176 0 0,-2 8 127 0 0,1 10-79 0 0,12 11 287 0 0,19 15-2487 0 0,18 12-433 0 0,18 11-48 0 0,13 8-96 0 0,6 6-88 0 0,-1 1-304 0 0,-8 3-305 0 0,-13-1 105 0 0,-16 0 464 0 0,-22 0 128 0 0,-24-1 288 0 0,-23-2 0 0 0,-20-2 200 0 0,-14-4-151 0 0,-6-5-153 0 0,2-8-184 0 0,9-7-385 0 0,14-7-1583 0 0,16-7-2881 0 0,15-8-3697 0 0,11-2-4111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14314 9022 12617 0 0,'4'-4'-12617'0'0,"3"-2"31556"0"0,0 23-10154 0 0,-4 18-8208 0 0,-1 26-241 0 0,-3 10 120 0 0,2-1-448 0 0,5-7 8 0 0,7-13 104 0 0,10-12 80 0 0,9-14-64 0 0,8-10-88 0 0,6-8 0 0 0,6-8-48 0 0,2-6-384 0 0,2-4-889 0 0,-2-2-1775 0 0,-3 0-4562 0 0,-11 2-9744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15319 9071 14346 0 0,'-4'-3'5537'0'0,"18"-12"2673"0"0,14-7-7778 0 0,11-2-152 0 0,7 1-280 0 0,0 3-184 0 0,-3 6-929 0 0,-9 7-863 0 0,-14 10-2385 0 0,-14 9-16810 0 0,-9 3 21171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15266 9075 8488 0 0,'4'4'9466'0'0,"-4"22"-1584"0"0,-2 19-6818 0 0,-1 16-320 0 0,1 10-71 0 0,3 5 119 0 0,8-1-408 0 0,9-8-24 0 0,10-11-104 0 0,12-14-16 0 0,9-13-48 0 0,7-13-40 0 0,4-10-32 0 0,1-8-64 0 0,-4-6-56 0 0,-6-4-120 0 0,-8-2-280 0 0,-11 1-464 0 0,-10 1-921 0 0,-9 1-959 0 0,-7 0-2745 0 0,-7 0-10915 0 0,-4 3 13341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15213 9335 19683 0 0,'-1'-3'6553'0'0,"28"-11"-576"0"0,25-5-5423 0 0,19-4-554 0 0,22-2-306 0 0,13 3-1558 0 0,5 2-28733 0 0,-16 6 30597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17718 8862 16594 0 0,'8'3'3801'0'0,"21"-9"4665"0"0,10-4-8106 0 0,-2-1-360 0 0,-5 2-104 0 0,-10 2-2097 0 0,-13 6 217 0 0,-15 6-433 0 0,-15 5 497 0 0,-14 5 728 0 0,-9 3 528 0 0,-7 0 311 0 0,-2-1 353 0 0,0-1 312 0 0,4 0 577 0 0,5 0 351 0 0,6 2 120 0 0,8 5-23 0 0,6 6 111 0 0,7 8-64 0 0,7 7-224 0 0,5 7-271 0 0,4 4-217 0 0,6 1-160 0 0,6-2-112 0 0,6-3-152 0 0,6-5-16 0 0,5-5-16 0 0,5-7-136 0 0,5-7 16 0 0,5-7-80 0 0,3-7 48 0 0,2-6-64 0 0,1-6-48 0 0,-2-4-104 0 0,-2-5-272 0 0,-5-5-272 0 0,-4-2-1113 0 0,-7-2-2175 0 0,-7 1-497 0 0,-6 1-2697 0 0,-7 3-4991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17568 9281 18490 0 0,'2'2'4185'0'0,"25"-11"-400"0"0,29-10-2873 0 0,28-10-568 0 0,27-5-344 0 0,20-1-192 0 0,6 5-2096 0 0,-9 7-22948 0 0,-26 8 25236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16536 14684 2735 0 0,'1'4'3185'0'0,"-1"21"-3473"0"0,1 16-1593 0 0,-1 8 673 0 0,1-5-1335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19039 9047 10985 0 0,'3'-3'5745'0'0,"-17"6"3881"0"0,-15 14-9058 0 0,-13 17-88 0 0,-8 16 144 0 0,-2 10-31 0 0,0 4-209 0 0,5-1-192 0 0,9-10-192 0 0,12-16-496 0 0,12-19-417 0 0,12-20 649 0 0,8-17 160 0 0,4-14-208 0 0,3-10 224 0 0,-1-6 88 0 0,-2-4 0 0 0,-1-2 8 0 0,-2 2 136 0 0,0 4-8 0 0,2 7 224 0 0,3 11-16 0 0,6 11 321 0 0,8 14-153 0 0,8 16 112 0 0,9 14-96 0 0,7 14-72 0 0,4 7-152 0 0,3 5-200 0 0,-1 0-48 0 0,-3-5-56 0 0,-7-6-216 0 0,-7-8-336 0 0,-9-7-912 0 0,-7-7-1449 0 0,-8-7-2816 0 0,-5-4-2209 0 0,-4-3-4511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18653 9283 18402 0 0,'3'4'6114'0'0,"23"-10"-2289"0"0,28-9-3001 0 0,28-6-512 0 0,28-3-312 0 0,18 3-800 0 0,3 5-2089 0 0,-12 6-4425 0 0,-35 4-11160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20277 8941 18610 0 0,'3'-6'3057'0'0,"-22"-11"-2129"0"0,-17-2-688 0 0,-14 5-120 0 0,-7 11-32 0 0,-2 12-40 0 0,7 13-96 0 0,11 11 24 0 0,15 7-144 0 0,21 6 8 0 0,21 2-32 0 0,20 2-136 0 0,15-1-104 0 0,8-1 168 0 0,-1-3 144 0 0,-10-2-128 0 0,-12-4 248 0 0,-19-3 1536 0 0,-24-6 617 0 0,-22-4 199 0 0,-21-7-543 0 0,-17-5-713 0 0,-8-6-472 0 0,-3-7-408 0 0,6-7-216 0 0,11-7-464 0 0,18-5-728 0 0,21-4-4057 0 0,20 1-4962 0 0,12 3-3566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20399 8835 9328 0 0,'1'3'13355'0'0,"24"-4"-10554"0"0,30-3-1489 0 0,32-6-192 0 0,25-2-399 0 0,12 0-401 0 0,-6 0-176 0 0,-19 3-144 0 0,-26 3-288 0 0,-24 2-368 0 0,-22 5-137 0 0,-18 3 97 0 0,-16 5-336 0 0,-10 3-400 0 0,-5 3-577 0 0,1 1-1015 0 0,2 2-2482 0 0,4-3-8159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20955 8890 19123 0 0,'2'3'7225'0'0,"5"21"-4992"0"0,5 27-185 0 0,5 25-488 0 0,3 17-982 0 0,1 4-578 0 0,0-8 0 0 0,-1-11 0 0 0,-3-10 0 0 0,-3-8-1746 0 0,-4-9-16378 0 0,-4-12 5227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11695 11060 10065 0 0,'4'1'2416'0'0,"1"6"1097"0"0,3 13-2649 0 0,4 26 248 0 0,4 38-480 0 0,5 46-247 0 0,6 42 527 0 0,2 33 312 0 0,1 20-600 0 0,-2 9-216 0 0,-3 7-16 0 0,-1 3-128 0 0,-3 3-216 0 0,-2 4-40 0 0,-2 2 0 0 0,-1-3 56 0 0,0-6-64 0 0,0-11 64 0 0,1-13-64 0 0,2-15-8 0 0,1-16 8 0 0,2-14-8 0 0,1-13 8 0 0,0-12 16 0 0,1-9-8 0 0,-1-7 0 0 0,-3-5 64 0 0,-3-4-64 0 0,-5-3 56 0 0,-4-3-56 0 0,-3-6 8 0 0,-3-10 32 0 0,-2-11-40 0 0,0-13 8 0 0,-1-9 40 0 0,0-5-56 0 0,-2 0 0 0 0,1 1 0 0 0,-1 4 48 0 0,1 4-40 0 0,1 3 49 0 0,0 4 79 0 0,1 1 40 0 0,0 0-32 0 0,0-3-24 0 0,0-6-112 0 0,0-8-8 0 0,0-12 0 0 0,0-12-88 0 0,0-12-489 0 0,0-14-4424 0 0,0-9 2273 0 0,0-10-5466 0 0,-1-3 770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12065 10888 6024 0 0,'0'3'4393'0'0,"6"4"1928"0"0,7 3-5857 0 0,9 2-288 0 0,12 2-72 0 0,13 2-56 0 0,21 1-40 0 0,27 1 0 0 0,31 1-8 0 0,29-1 0 0 0,21-1 0 0 0,13-2-72 0 0,5-4-96 0 0,34-3-256 0 0,11-4-192 0 0,-5-1 248 0 0,-12-3-88 0 0,-18-1 160 0 0,-20 0 168 0 0,-25 0 24 0 0,-25 1 40 0 0,-25-1 56 0 0,-21 0 0 0 0,-15 2 0 0 0,-7-1 8 0 0,0 0 0 0 0,7 1 64 0 0,14-2-56 0 0,20-5 8 0 0,23-4 1040 0 0,21-6-488 0 0,12-4-568 0 0,2-2-176 0 0,-3-1 168 0 0,-6 0 8 0 0,-7 1 0 0 0,-6 0 80 0 0,-4 2 96 0 0,-1 1 56 0 0,0 0-64 0 0,2 0-88 0 0,1 1-64 0 0,0 0-16 0 0,-3 1 8 0 0,-9 0 0 0 0,-13 1-8 0 0,-16 2 0 0 0,-16 2-8 0 0,-13 2 8 0 0,-8 1-56 0 0,-3 0 40 0 0,-1 1-144 0 0,-2-1-88 0 0,-1 1-48 0 0,-3 0 16 0 0,-1 0 168 0 0,-2-1 64 0 0,-2 1-56 0 0,1-2 96 0 0,2 0-40 0 0,2-1 48 0 0,2 0 0 0 0,5-2 8 0 0,3 0-8 0 0,4 0 0 0 0,4 0 8 0 0,2-1 48 0 0,-1 2-56 0 0,-1 1 0 0 0,-6 2 0 0 0,-6 1 16 0 0,-10 3-16 0 0,-10 2-128 0 0,-12 2 696 0 0,-11 1-568 0 0,-8 3-216 0 0,-8 2-128 0 0,-3 1 208 0 0,-2 0 40 0 0,0 1 72 0 0,0 0-24 0 0,2-1 40 0 0,1 1 8 0 0,1-2-8 0 0,0 1 8 0 0,1-1 208 0 0,0 1-32 0 0,0 0-8 0 0,1 1 16 0 0,-1 5 248 0 0,0 5-128 0 0,0 8-88 0 0,0 11-16 0 0,0 14 48 0 0,0 20-120 0 0,0 24 632 0 0,2 24-63 0 0,4 16-353 0 0,2 11-168 0 0,3 3 152 0 0,1-3 72 0 0,1-3-200 0 0,1-4-8 0 0,0-4 120 0 0,0-5-72 0 0,-1-2 8 0 0,-1-3 96 0 0,0-2 72 0 0,-3-4 8 0 0,-1-4-104 0 0,-2-9 0 0 0,-2-12-79 0 0,-2-12-25 0 0,-1-8 112 0 0,0-5-24 0 0,0 0-16 0 0,-1 3-24 0 0,1 2-80 0 0,0 2-16 0 0,-1 2 288 0 0,1 3-184 0 0,-1 3 56 0 0,-1 3-136 0 0,-2 3-32 0 0,-2 2-24 0 0,-1 3-136 0 0,-1 1-24 0 0,0 1 24 0 0,2-2 0 0 0,2-1 8 0 0,0-1-8 0 0,2-3 0 0 0,1 0 0 0 0,0-2-8 0 0,0 1 8 0 0,0 1-8 0 0,0 0 0 0 0,2 2-48 0 0,1 0 56 0 0,2 1-96 0 0,3 0-8 0 0,1 1-96 0 0,5 33 56 0 0,2 11-496 0 0,0-2 392 0 0,-2-9 112 0 0,0-11 56 0 0,-2-12 16 0 0,-1-9 56 0 0,-1-9 0 0 0,0-7 8 0 0,0-5 8 0 0,0-2 8 0 0,0-3-16 0 0,-1 0 8 0 0,1 1-8 0 0,-1 0 0 0 0,0-1-16 0 0,-1-1-128 0 0,-1-2 48 0 0,0-5 96 0 0,-1-3-16 0 0,0-6 8 0 0,-1-4 0 0 0,0-3 0 0 0,0-1 8 0 0,-1 2 8 0 0,1 2 88 0 0,-1 5 0 0 0,-1 2-80 0 0,0 8 40 0 0,-1-2-168 0 0,-1-14-616 0 0,-1-19-13315 0 0,0-12 3834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12673 18091 14210 0 0,'-2'-4'2688'0'0,"21"-9"985"0"0,20-4-2873 0 0,18-2-288 0 0,16 2-72 0 0,13 4-224 0 0,16 4-160 0 0,16 6 16 0 0,18 8 40 0 0,16 8 264 0 0,12 3-15 0 0,8 3-49 0 0,8 1 40 0 0,5-2 16 0 0,4-1-56 0 0,3-3 0 0 0,-1-3-64 0 0,-3-2-32 0 0,-3-3-104 0 0,-7-1-56 0 0,-6-1-56 0 0,-6-2 0 0 0,-7-1-216 0 0,-7-1-128 0 0,-8 0 104 0 0,-9-3-64 0 0,-8-3 88 0 0,-6-4 32 0 0,-7-1 96 0 0,-4-2 40 0 0,-7 0 48 0 0,-8 2 48 0 0,-10 1-32 0 0,-9 3 48 0 0,-3 2-64 0 0,6 1 0 0 0,13 3 0 0 0,13 0-240 0 0,6 1 0 0 0,-2 0 48 0 0,-12 0 112 0 0,-9 0 72 0 0,-7-2 0 0 0,-2-1 0 0 0,-1-2 8 0 0,2-1 0 0 0,0-1 8 0 0,0-2 0 0 0,0 0-8 0 0,-1-1 0 0 0,-2 0 0 0 0,-2-1-8 0 0,-2 1 8 0 0,-1 0 0 0 0,-2 0 0 0 0,0 0 0 0 0,-2 0-8 0 0,-1 1 8 0 0,-1 1-8 0 0,-2 1 8 0 0,-2 0 0 0 0,-3 2-80 0 0,-2 2 72 0 0,-4 0 8 0 0,-3 2-233 0 0,-2 1 73 0 0,-4 0 144 0 0,-2 1-88 0 0,-5 1 16 0 0,-4 2 88 0 0,-3 0 0 0 0,-5 1 80 0 0,-2 1-80 0 0,-2-1-96 0 0,-3 1 96 0 0,-1 0 8 0 0,1 0 472 0 0,-1 0-279 0 0,0-1-57 0 0,0-1-80 0 0,-2-1-64 0 0,-2-1 0 0 0,-3-1-96 0 0,-4-1-2265 0 0,-6 0-3432 0 0,-3 1-9657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12964 12317 5280 0 0,'3'3'6641'0'0,"1"-5"-2920"0"0,0-4-1673 0 0,-1-4 97 0 0,-2-2-297 0 0,-1 0-119 0 0,-2 2-49 0 0,1 2-288 0 0,-1 3-368 0 0,0 8-808 0 0,1 10-128 0 0,1 12 40 0 0,-1 13 113 0 0,1 10-129 0 0,0 5-40 0 0,0 2-64 0 0,0-5 0 0 0,1-7-8 0 0,0-10-72 0 0,1-9-24 0 0,0-12-1465 0 0,-2-11 361 0 0,-3-10 648 0 0,-2-11 168 0 0,-2-10 104 0 0,-1-9 88 0 0,1-14 96 0 0,2-12 80 0 0,1-11 8 0 0,2-8-328 0 0,5-1-1 0 0,7 3 113 0 0,8 10 48 0 0,7 14-16 0 0,7 18-416 0 0,5 21 328 0 0,-1 24 280 0 0,-2 20 0 0 0,-6 18 0 0 0,-8 13 56 0 0,-8 6 176 0 0,-9 0 40 0 0,-10-4 120 0 0,-6-8-56 0 0,-4-10-120 0 0,-1-11-184 0 0,2-11-32 0 0,3-8-1224 0 0,3-9-960 0 0,4-9-553 0 0,3-6-14425 0 0,2 7 17162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13388 12065 5720 0 0,'4'3'10402'0'0,"3"23"-5089"0"0,3 17-4057 0 0,2 12-576 0 0,0 7-407 0 0,1 2-169 0 0,0-4-104 0 0,1-7-385 0 0,0-10-1487 0 0,-1-12-3961 0 0,-4-10-9825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16907 15293 1359 0 0,'3'2'2608'0'0,"2"24"-471"0"0,1 15-1137 0 0,-1 7-160 0 0,-1 2-704 0 0,-1 0-136 0 0,0-3-296 0 0,-2-4-176 0 0,2-2 472 0 0,-1-3 88 0 0,0-2-80 0 0,0-3 400 0 0,-1 0-16 0 0,0-3 384 0 0,-1 0-119 0 0,1-2-281 0 0,-2-2-128 0 0,0-3-248 0 0,0-5-760 0 0,1-5-1001 0 0,3-5-5983 0 0,-3-4 7744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13494 11827 17090 0 0,'0'4'1921'0'0,"7"18"-3074"0"0,6 12-3328 0 0,-10-24-8896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13888 11959 13969 0 0,'1'0'2473'0'0,"-18"22"4192"0"0,-7 20-6272 0 0,1 14 15 0 0,4 10-120 0 0,8 3-160 0 0,11-3-128 0 0,10-8-48 0 0,10-11 0 0 0,7-11-360 0 0,4-13-681 0 0,4-10-535 0 0,4-10-632 0 0,-1-8-2265 0 0,-6-3-9809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14208 11933 14914 0 0,'4'2'5561'0'0,"1"26"-2817"0"0,3 19-2015 0 0,2 12-345 0 0,1 8-208 0 0,1 0-176 0 0,1-3-104 0 0,0-5-808 0 0,-3-3-1153 0 0,-3-3-3144 0 0,-3-4-984 0 0,-3-10-3832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14182 12267 12065 0 0,'3'4'2865'0'0,"8"-18"271"0"0,7-13-1711 0 0,6-7-177 0 0,4-3-104 0 0,3 4 40 0 0,4 7-39 0 0,3 8-129 0 0,2 13-224 0 0,1 15-200 0 0,1 16-96 0 0,0 11-136 0 0,-1 9-288 0 0,-2 3 40 0 0,-3-1-104 0 0,-5-6-8 0 0,-5-9-40 0 0,-5-10-120 0 0,-6-8-152 0 0,-4-11 208 0 0,-3-12 104 0 0,-3-10 192 0 0,-2-12-112 0 0,-1-8-8 0 0,0-8-72 0 0,1-5-352 0 0,1-2-504 0 0,4-1-192 0 0,3 5-360 0 0,6 7 127 0 0,4 11-447 0 0,4 13 16 0 0,3 17 1375 0 0,1 17 337 0 0,0 18 361 0 0,-1 14-33 0 0,-3 8 104 0 0,-4 5-160 0 0,-3-3 368 0 0,-5-5-296 0 0,-4-11-160 0 0,-4-11-32 0 0,-2-12 408 0 0,-2-12-560 0 0,-1-12-176 0 0,2-9 176 0 0,2-5-56 0 0,6-2 56 0 0,5 1 72 0 0,8 5 352 0 0,9 3-32 0 0,7 5 24 0 0,8 0 169 0 0,8 0-369 0 0,5-3-120 0 0,4-5-96 0 0,1-6-376 0 0,-4-5-809 0 0,-7-5-175 0 0,-11-2 136 0 0,-13-1 1016 0 0,-15 0 208 0 0,-13 3 128 0 0,-14 4 712 0 0,-10 8 568 0 0,-6 8 209 0 0,0 13-169 0 0,1 16 120 0 0,6 16-80 0 0,6 14-215 0 0,7 13-401 0 0,7 6-320 0 0,10 3-416 0 0,10-2-40 0 0,9-5-88 0 0,7-7-16 0 0,7-8-136 0 0,11-11-1416 0 0,9-11-3761 0 0,5-9-17 0 0,-9-9-13280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16775 12083 9961 0 0,'2'4'12194'0'0,"1"20"-6681"0"0,4 9-5137 0 0,3 1-279 0 0,4-3-49 0 0,3-8-48 0 0,1-8 0 0 0,-1-7-24 0 0,-2-9 8 0 0,-4-7 16 0 0,-3-8 16 0 0,-5-6-16 0 0,-6-6-8 0 0,-7-5-73 0 0,-6-2 9 0 0,-3-4 72 0 0,-1 0 0 0 0,3 1-48 0 0,4 0-168 0 0,6 3 208 0 0,12 2 8 0 0,11 3-80 0 0,11 6 72 0 0,10 7 16 0 0,7 11 80 0 0,4 18 120 0 0,4 25-128 0 0,0 23-32 0 0,-3 18 1 0 0,-6 10-41 0 0,-7 1-8 0 0,-5-4 72 0 0,-4-7-64 0 0,-3-9-8 0 0,-1-15-88 0 0,-2-16-137 0 0,-3-14-439 0 0,-2-16 112 0 0,-3-15 552 0 0,-5-14 88 0 0,-3-12 24 0 0,-6-10 32 0 0,-7-8 216 0 0,-7-3-144 0 0,-4-2 289 0 0,-4 4-1 0 0,-2 6-232 0 0,1 10-272 0 0,-5 14-224 0 0,-3 18-1681 0 0,-4 18-6369 0 0,-16 34-10208 0 0,22-18 18482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13037 13544 9096 0 0,'1'-3'6322'0'0,"-5"-13"1167"0"0,-4-6-6656 0 0,-4 1-265 0 0,-2 4-456 0 0,-3 5-112 0 0,0 8 0 0 0,-1 9 24 0 0,1 7-24 0 0,3 8 0 0 0,3 3-376 0 0,4 4-361 0 0,6 2-23 0 0,8 0 352 0 0,9 0 144 0 0,7 0-152 0 0,5 1-24 0 0,2 0-264 0 0,0 1-8 0 0,-5 2 192 0 0,-6 1-41 0 0,-6 0 561 0 0,-9-2 8 0 0,-10-1 337 0 0,-9-4 263 0 0,-9-5 352 0 0,-6-6 88 0 0,-5-4-128 0 0,-3-6-368 0 0,1-4-272 0 0,3-4-280 0 0,5-5 0 0 0,7-2-968 0 0,6-1-1008 0 0,11 1-233 0 0,11 0-1735 0 0,10 2-2842 0 0,3 2-598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13228 13652 10961 0 0,'2'3'5617'0'0,"-1"22"112"0"0,3 16-5345 0 0,3 5-192 0 0,3 2-176 0 0,5-6-8 0 0,3-10 112 0 0,4-9-64 0 0,0-9-8 0 0,0-11-40 0 0,-1-9 240 0 0,-5-7-191 0 0,-4-7-57 0 0,-4-4-217 0 0,-7-2-7 0 0,-9-2-24 0 0,-8-1-288 0 0,-7 0 88 0 0,-6 0 48 0 0,-4 2-208 0 0,1 3-360 0 0,3 4-313 0 0,7 7-16546 0 0,8 5 17140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2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13626 13649 13497 0 0,'2'3'5266'0'0,"2"20"-1562"0"0,1 11-3176 0 0,-2 2-248 0 0,0-2 121 0 0,-1-8 135 0 0,-1-8 1176 0 0,0-11-1712 0 0,-1-11 48 0 0,0-10-48 0 0,2-9 48 0 0,4-6-40 0 0,4-2-8 0 0,5 0-168 0 0,5 6-432 0 0,4 7 24 0 0,3 10 296 0 0,0 11 272 0 0,0 13 0 0 0,-2 11 8 0 0,-2 6 8 0 0,-3 2 56 0 0,-3-2-64 0 0,-3-4-16 0 0,-3-8 8 0 0,-2-7-296 0 0,0-9-481 0 0,0-8 465 0 0,0-11 312 0 0,1-8-304 0 0,1-5 24 0 0,-1 0 200 0 0,0 2 80 0 0,-1 6-256 0 0,-1 8 264 0 0,0 12 392 0 0,3 10-120 0 0,2 10-8 0 0,5 4 48 0 0,4 3 9 0 0,5-4-17 0 0,6-5-16 0 0,4-7-168 0 0,4-11-56 0 0,4-10-48 0 0,0-10-16 0 0,-1-10-464 0 0,-3-5 104 0 0,-8-4-81 0 0,-8-2 441 0 0,-9 1 16 0 0,-9 3 64 0 0,-11 4-72 0 0,-10 7 201 0 0,-8 8 567 0 0,-6 10-248 0 0,-3 14-144 0 0,2 14 32 0 0,3 14 224 0 0,6 12 72 0 0,7 6-232 0 0,7 3-120 0 0,9-3-200 0 0,11-6-160 0 0,10-9-40 0 0,9-9-32 0 0,6-11-600 0 0,6-7-1048 0 0,3-8-601 0 0,2-7-1383 0 0,1-9 983 0 0,-3-5-5121 0 0,-10 0-982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14764 13494 5352 0 0,'3'2'8249'0'0,"-2"19"1970"0"0,0 18-8891 0 0,1 16-512 0 0,3 10-168 0 0,3 5-280 0 0,4-1-200 0 0,2-6-120 0 0,2-9-48 0 0,-1-11-200 0 0,0-13-1344 0 0,-4-12-1529 0 0,-2-8-19306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14764 13699 12705 0 0,'0'1'2289'0'0,"25"-18"1423"0"0,17-10-2743 0 0,8-6-385 0 0,5-1-248 0 0,-3 3-208 0 0,-5 6 64 0 0,-7 8 336 0 0,-10 11 672 0 0,-7 14-63 0 0,-8 17-217 0 0,-6 14-160 0 0,-4 12-56 0 0,-3 7-48 0 0,-2-1-224 0 0,-1-4-216 0 0,1-8-144 0 0,0-11-32 0 0,1-12-40 0 0,1-9-304 0 0,3-9-760 0 0,2-11 360 0 0,3-9-616 0 0,3-9-273 0 0,2-6 441 0 0,3-4 576 0 0,0-2 256 0 0,1 4 176 0 0,0 7 144 0 0,-1 7 320 0 0,0 11 872 0 0,0 12-232 0 0,0 13 113 0 0,3 9-369 0 0,2 7-424 0 0,3 3 80 0 0,3-3-264 0 0,4-4-96 0 0,2-8-168 0 0,-1-7-1809 0 0,-1-9 113 0 0,-4-9-40 0 0,-5-10-521 0 0,-5-8-215 0 0,-6-7 999 0 0,-5-6 1033 0 0,-4-4-528 0 0,-2 0 1136 0 0,-1 3 360 0 0,-1 6 1488 0 0,1 8 465 0 0,1 11 303 0 0,3 11-911 0 0,2 10-713 0 0,2 8-544 0 0,1 5-232 0 0,1 2-216 0 0,1-2-360 0 0,1-4-1872 0 0,0-6-3858 0 0,-2-4-6751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17008 15954 655 0 0,'3'4'4625'0'0,"15"15"-1905"0"0,4 9 257 0 0,-2 4-2977 0 0,-6 0 536 0 0,-10 0-320 0 0,-10-4-216 0 0,-10-4 96 0 0,-9-6 336 0 0,-6-6-432 0 0,-7-9-176 0 0,-4-11-672 0 0,-1-9-1649 0 0,8-3-6239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15928 13388 18058 0 0,'0'1'3761'0'0,"7"20"-1776"0"0,7 13-1977 0 0,5 9 464 0 0,4 7 240 0 0,2 2-240 0 0,1 1-184 0 0,-2-3 752 0 0,-3-5-608 0 0,-4-7-280 0 0,-4-11-152 0 0,-4-9-344 0 0,-3-9-456 0 0,-1-10-568 0 0,1-11 1064 0 0,1-10 200 0 0,3-5 0 0 0,2-4 16 0 0,4 1 64 0 0,1 4 24 0 0,1 7 608 0 0,1 8 512 0 0,-1 10-192 0 0,-1 10-280 0 0,-2 8-312 0 0,-1 7-168 0 0,0 3-168 0 0,0 1-152 0 0,2 0-232 0 0,4-3-1592 0 0,8-5-3465 0 0,0-6-14658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16585 13673 5336 0 0,'2'-9'6113'0'0,"-1"-22"896"0"0,-3-8-5168 0 0,-3 0-17 0 0,-3 6-191 0 0,-4 10-209 0 0,-1 8-544 0 0,-3 11-168 0 0,-2 10-360 0 0,1 11-200 0 0,1 8-72 0 0,4 5-80 0 0,4 3-8 0 0,4-1-112 0 0,8-2-24 0 0,9-3 136 0 0,9-1-40 0 0,10 1-24 0 0,8 3 72 0 0,8 8 8 0 0,4 9 256 0 0,0 9-112 0 0,-4 7 304 0 0,-11 3 353 0 0,-12 0-137 0 0,-14-6-160 0 0,-16-8 16 0 0,-15-12-48 0 0,-11-13-144 0 0,-9-14-336 0 0,-4-15-80 0 0,-2-21-640 0 0,2-16-1705 0 0,5-12-4216 0 0,9 4-14666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13123 14837 8368 0 0,'-1'-3'7634'0'0,"-2"23"8"0"0,-1 15-7522 0 0,1 8-16 0 0,2 0-8 0 0,1-5 16 0 0,1-8-64 0 0,1-10-48 0 0,0-10-72 0 0,2-12 72 0 0,1-12 216 0 0,2-12-120 0 0,3-8-88 0 0,1-4-8 0 0,3 2-120 0 0,3 7-264 0 0,5 11-72 0 0,4 15 456 0 0,5 15 96 0 0,4 14 0 0 0,4 7-88 0 0,3 2 0 0 0,0-5-8 0 0,-1-7-192 0 0,-3-9 23 0 0,-3-12 9 0 0,-7-13 104 0 0,-6-11 48 0 0,-6-10-64 0 0,-6-6-328 0 0,-5-3 176 0 0,-6 0 176 0 0,-7 2 40 0 0,-5 6 8 0 0,-5 8 368 0 0,-2 10 120 0 0,-1 12-344 0 0,3 17 97 0 0,3 16 31 0 0,5 14-8 0 0,5 10-72 0 0,7 4-112 0 0,10 0-80 0 0,8-8-16 0 0,8-10-40 0 0,6-12 56 0 0,6-12 8 0 0,5-13-8 0 0,2-14-248 0 0,0-12-393 0 0,-1-13-455 0 0,-3-9-144 0 0,-4-9-80 0 0,-6-6 271 0 0,-7-4 729 0 0,-7-1 320 0 0,-7 4 184 0 0,-5 10 1041 0 0,-5 17 1887 0 0,-1 25-2191 0 0,-2 24-49 0 0,0 25-288 0 0,-1 18-304 0 0,2 12-80 0 0,3 4-112 0 0,6-3-88 0 0,6-9-224 0 0,8-11-712 0 0,10-15-1041 0 0,8-13-1775 0 0,6-12-2746 0 0,-5-8-5935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14571 14815 12657 0 0,'-1'-1'3041'0'0,"-19"-11"3344"0"0,-12-3-5601 0 0,-4 6-296 0 0,-2 12-135 0 0,4 11 103 0 0,4 10-200 0 0,8 5-232 0 0,7 0-24 0 0,8-3-184 0 0,10-6-320 0 0,11-7-201 0 0,10-8 657 0 0,8-7 48 0 0,6-6 208 0 0,4-1 153 0 0,1 0 71 0 0,-3 4 0 0 0,-3 6 360 0 0,-6 7-192 0 0,-5 6-336 0 0,-4 4-176 0 0,-3 1-88 0 0,-2-2-320 0 0,-1-3-1040 0 0,-1-4-513 0 0,1-7-311 0 0,-1-6-1769 0 0,-1-6-2936 0 0,-2-3-2712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14949 14499 15034 0 0,'1'2'6601'0'0,"5"29"-2024"0"0,5 22-3145 0 0,2 18-663 0 0,4 9-321 0 0,2 4-208 0 0,2-2-144 0 0,-1-8-96 0 0,0-10-176 0 0,-3-10-945 0 0,-5-11-26779 0 0,-4-8 27900 0 0,-4-25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15002 14790 16578 0 0,'3'3'5241'0'0,"22"-2"1473"0"0,13 1-5970 0 0,6 3-416 0 0,1 6-176 0 0,-2 4-80 0 0,-4 6-72 0 0,-4 3-224 0 0,-7 3-568 0 0,-5 2-1545 0 0,-6 2-2312 0 0,-6-1-17178 0 0,-6-6 21827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15425 14684 16858 0 0,'3'-4'3169'0'0,"2"0"-23196"0"0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15743 14763 12289 0 0,'0'1'5649'0'0,"0"18"-1376"0"0,0 12-2120 0 0,0 6-681 0 0,0-1-744 0 0,-1-5-440 0 0,0-8-168 0 0,1-9-112 0 0,-1-10-224 0 0,2-12 168 0 0,3-10 48 0 0,4-9 0 0 0,4-6 0 0 0,5-2-8 0 0,3 2 8 0 0,3 5-96 0 0,2 8 96 0 0,0 10 176 0 0,1 12 32 0 0,1 14-112 0 0,2 11-48 0 0,3 10-48 0 0,2 3 0 0 0,4 2-744 0 0,4-4-1752 0 0,3-7-513 0 0,1-8-17882 0 0,-8-7 20891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16348 14838 10041 0 0,'0'-5'3856'0'0,"-3"-20"1490"0"0,-1-8-3682 0 0,-2-1-224 0 0,0 6-71 0 0,-2 7-81 0 0,0 9-720 0 0,-2 10-400 0 0,-1 10-88 0 0,0 8-8 0 0,-1 8-72 0 0,3 3-8 0 0,1 2-408 0 0,4-1-520 0 0,5-1 24 0 0,8 1 295 0 0,7 0-55 0 0,10 4 72 0 0,7 7 600 0 0,6 8 456 0 0,5 7 704 0 0,1 7-775 0 0,-3 2 71 0 0,-10 1-64 0 0,-8-5-104 0 0,-15-8 152 0 0,-14-9 320 0 0,-15-10-80 0 0,-12-10-344 0 0,-11-14-336 0 0,-5-14-1712 0 0,-1-14-23660 0 0,14 5 25372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17251 14499 5600 0 0,'2'4'12082'0'0,"8"19"-7553"0"0,4 16 1264 0 0,3 11-5777 0 0,0 7-16 0 0,-1 2-264 0 0,-2 3-1472 0 0,-3-1-2505 0 0,-3-4-1768 0 0,-3-11-9761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16748 16007 1735 0 0,'4'-3'6729'0'0,"23"-2"-3008"0"0,11 1-3721 0 0,4 2-328 0 0,-3 4-528 0 0,-6 3-656 0 0,-8 6 727 0 0,-7 4 713 0 0,-7 7 72 0 0,-6 4 1257 0 0,-3 6-249 0 0,-1 3-32 0 0,1 1 32 0 0,4-1-520 0 0,5-4-296 0 0,7-7 0 0 0,9-6-16 0 0,9-8-176 0 0,8-4-152 0 0,10-4-128 0 0,8-2 48 0 0,6 0 64 0 0,7 1 32 0 0,6 4 40 0 0,4 4-112 0 0,3 2-304 0 0,4 1-640 0 0,6-1-304 0 0,5-2 7 0 0,-1-5-3168 0 0,-17-1 1146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17171 14784 15986 0 0,'2'2'2256'0'0,"25"-21"-367"0"0,20-13-1185 0 0,13-5-184 0 0,6 0-304 0 0,0 4-88 0 0,-3 8 16 0 0,-8 8 160 0 0,-10 13 848 0 0,-9 14 25 0 0,-6 15-65 0 0,-6 13-136 0 0,-1 11-264 0 0,1 4-64 0 0,3 0-223 0 0,4-7-201 0 0,5-9-64 0 0,2-11 80 0 0,1-12-240 0 0,-1-11 0 0 0,-4-12-8 0 0,-7-9 8 0 0,-8-7 288 0 0,-8-5-144 0 0,-9-4-48 0 0,-10-1-96 0 0,-8 0-168 0 0,-5 2-240 0 0,-4 6-360 0 0,0 7-1521 0 0,-1 9-4528 0 0,12 4-12226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13467 15952 16410 0 0,'2'2'4937'0'0,"0"23"-1776"0"0,1 18-2521 0 0,-1 10-344 0 0,0 4-184 0 0,2-2-104 0 0,0-7 40 0 0,0-10-40 0 0,0-11-8 0 0,-1-11-48 0 0,-1-8-600 0 0,0-12-552 0 0,-1-10 183 0 0,1-10 449 0 0,2-10 232 0 0,1-6 64 0 0,2-4-56 0 0,4 1 328 0 0,3 6 72 0 0,5 9 96 0 0,4 9 464 0 0,5 13 312 0 0,5 13-271 0 0,5 11-361 0 0,5 7-48 0 0,4 2-32 0 0,3-3-120 0 0,1-7-112 0 0,-1-7-48 0 0,-3-11-8 0 0,-5-11 56 0 0,-8-9 216 0 0,-10-7-152 0 0,-8-4 128 0 0,-7 0-40 0 0,-7 3-40 0 0,-8 5-40 0 0,-6 7 288 0 0,-5 8-72 0 0,-3 11-24 0 0,-1 11 24 0 0,1 12-64 0 0,3 9-8 0 0,4 7-144 0 0,5 1 0 0 0,7 0-72 0 0,10-5 0 0 0,8-5-120 0 0,10-7-824 0 0,9-8-592 0 0,8-6-425 0 0,5-6-631 0 0,5-5-1609 0 0,1-5 1160 0 0,-2-3-207 0 0,-4-4 1175 0 0,-6-2 1913 0 0,-8-2 160 0 0,-9 0 1912 0 0,-9-1 105 0 0,-7-1-185 0 0,-6-2-127 0 0,-3-2-193 0 0,-2-4-120 0 0,0-3-376 0 0,-1-2-231 0 0,-1-2 47 0 0,1 0-72 0 0,0 2-96 0 0,-1 3-88 0 0,1 6 264 0 0,-1 7 225 0 0,1 6-49 0 0,-1 4-632 0 0,-1 4-144 0 0,-2 4-88 0 0,-3 5-8 0 0,-2 4 160 0 0,-3 4 48 0 0,-2 6-72 0 0,-1 4-128 0 0,1 6-72 0 0,2 4-72 0 0,2 3-8 0 0,5 0 0 0 0,2-1-96 0 0,4-5-80 0 0,10-7-64 0 0,9-9-1032 0 0,5-11 672 0 0,5-12 544 0 0,3-9-128 0 0,2-7 128 0 0,-1-2 48 0 0,0 3-80 0 0,0 4-192 0 0,-2 12-56 0 0,1 15 336 0 0,-2 18 160 0 0,1 17-16 0 0,-2 15-144 0 0,-3 12 0 0 0,-3 7 40 0 0,-7 1 96 0 0,-5-3 0 0 0,-11-6 288 0 0,-10-11 104 0 0,-13-9-24 0 0,-10-13 0 0 0,-10-11 64 0 0,-5-11-256 0 0,-1-10-248 0 0,3-9-64 0 0,7-12-576 0 0,11-10 48 0 0,11-8-192 0 0,16-7-928 0 0,14-5-545 0 0,18-6-743 0 0,13-2-2002 0 0,8 1 137 0 0,-5 9-4231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14923 16140 10121 0 0,'3'2'4241'0'0,"17"27"10338"0"0,6 18-14275 0 0,1 7-200 0 0,-1 2-104 0 0,-4-5-56 0 0,-3-7-640 0 0,-2-10-1377 0 0,0-11-2536 0 0,2-14 728 0 0,1-13-1976 0 0,-3-6-6320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15319 16137 9481 0 0,'4'-2'5393'0'0,"3"16"2120"0"0,2 14-6208 0 0,2 10-345 0 0,1 4-144 0 0,1-1-280 0 0,2-5-224 0 0,1-9-152 0 0,0-9 120 0 0,0-9-280 0 0,-1-10 0 0 0,-2-9 0 0 0,-4-10-24 0 0,-3-6 24 0 0,-4-7-200 0 0,-7-4-88 0 0,-7-2-408 0 0,-7 0 144 0 0,-4 2 128 0 0,-3 6 48 0 0,0 7-104 0 0,4 8 55 0 0,5 9 97 0 0,6 7 112 0 0,9 7-88 0 0,10 5-96 0 0,9 2 144 0 0,11 0 208 0 0,8-1 48 0 0,7 1 144 0 0,7 3 368 0 0,3 3-104 0 0,1 6-16 0 0,-3 3-103 0 0,-6 3-129 0 0,-7-1-56 0 0,-9-2-16 0 0,-9-7-80 0 0,-7-6 152 0 0,-6-7-88 0 0,-2-8 48 0 0,-1-10-16 0 0,1-10 40 0 0,3-7-144 0 0,5-5-80 0 0,4-2 0 0 0,5 1 80 0 0,3 6 360 0 0,4 6 648 0 0,1 7 392 0 0,2 7-127 0 0,-1 7-505 0 0,0 7-384 0 0,-1 5-304 0 0,1 2-80 0 0,0 1-104 0 0,2 0-1096 0 0,1-1-3217 0 0,0-2-929 0 0,-3 0-8224 0 0,-5-3 8650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15213 15557 24740 0 0,'0'-2'680'0'0,"19"1"-1232"0"0,19 7-1241 0 0,18 5-7457 0 0,-48-10-4575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29672 17039 14362 0 0,'-3'-4'3048'0'0,"-23"-3"785"0"0,-13 2-3345 0 0,-5 3-296 0 0,0 8-56 0 0,4 7-128 0 0,7 7 0 0 0,9 5-8 0 0,8 4-48 0 0,10 2-40 0 0,10 2 88 0 0,17 7 88 0 0,12 5 32 0 0,6 3-72 0 0,0 2-48 0 0,-5 1-8 0 0,-7 1-72 0 0,-9 1 80 0 0,-11-2 112 0 0,-12-2 40 0 0,-12-4 288 0 0,-11-6 497 0 0,-9-7 199 0 0,-7-8 144 0 0,-5-9-240 0 0,-2-6-320 0 0,2-9-471 0 0,4-8-249 0 0,9-10-457 0 0,10-6-1031 0 0,15-7-976 0 0,18-3-1449 0 0,16-2-3369 0 0,5 7-5287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29951 17170 21403 0 0,'-3'-4'4201'0'0,"17"-1"-2369"0"0,19-1-1192 0 0,17 2-391 0 0,16-1-153 0 0,7 1-96 0 0,2 0-529 0 0,-5 2-703 0 0,-13 0-504 0 0,-15 3-609 0 0,-19 5 817 0 0,-25 8-544 0 0,-22 7-2601 0 0,-18 5-1017 0 0,-1-1-2926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30162 17224 6312 0 0,'2'-1'12891'0'0,"-1"18"-3257"0"0,-3 16-8962 0 0,-2 17-312 0 0,-2 13-288 0 0,-1 7-8 0 0,1 3-64 0 0,0-3-88 0 0,3-6-480 0 0,0-7-1361 0 0,3-8-3096 0 0,0-8-1592 0 0,2-11-9161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30972 17248 13393 0 0,'4'-4'8650'0'0,"-21"21"-4393"0"0,-18 20-3033 0 0,-11 16-575 0 0,-5 10-433 0 0,0 2-120 0 0,4-3-88 0 0,9-8-8 0 0,8-13-64 0 0,12-16-1641 0 0,15-27 1401 0 0,14-23 304 0 0,9-16 128 0 0,7-14-56 0 0,4-9-56 0 0,2-4 72 0 0,1 0 56 0 0,-2 5 144 0 0,0 11 232 0 0,-3 14-87 0 0,-2 16 391 0 0,-1 20-248 0 0,0 19-144 0 0,-1 19-152 0 0,0 12-152 0 0,0 9-80 0 0,2 3-48 0 0,2-1-48 0 0,2-6 40 0 0,3-7-256 0 0,1-10-592 0 0,1-11-1137 0 0,0-9-2400 0 0,-4-7-1280 0 0,-7-6-11489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30771 17618 20339 0 0,'-2'-2'5281'0'0,"30"-4"-3089"0"0,28-3-1719 0 0,21-1-473 0 0,13-2-40 0 0,2 0-857 0 0,3 0-1311 0 0,-1 0-545 0 0,-5 0-4704 0 0,-44 7-7473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18706 16268 6672 0 0,'1'4'2488'0'0,"17"-1"-783"0"0,10 0-1705 0 0,5-2-120 0 0,3-2 16 0 0,4-2 24 0 0,3-2-360 0 0,7-3-1401 0 0,7-3-663 0 0,7-1-561 0 0,5-1 1881 0 0,4 1 1184 0 0,1 2 864 0 0,-3 2 424 0 0,-4 3 81 0 0,-7 1-345 0 0,-8 2-656 0 0,-8 0-240 0 0,-8-4-128 0 0,-8-2-632 0 0,-6-4-4865 0 0,-16 10 5058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31618 17323 20483 0 0,'4'3'4961'0'0,"8"17"-2457"0"0,4 14-343 0 0,1 7-1801 0 0,-2 4-192 0 0,-3 0-40 0 0,-3-5 80 0 0,-3-6-112 0 0,-3-8-40 0 0,-3-8 104 0 0,-2-11-160 0 0,-1-13-112 0 0,0-15-112 0 0,0-14-32 0 0,5-15 88 0 0,6-12-96 0 0,9-9-96 0 0,8-2 40 0 0,7 3 16 0 0,5 10 112 0 0,1 16 72 0 0,-3 16-80 0 0,-7 21 136 0 0,-9 20 64 0 0,-11 19 112 0 0,-13 15 88 0 0,-12 10 64 0 0,-9 3 40 0 0,-6-2-40 0 0,0-5-112 0 0,4-9-72 0 0,6-10-80 0 0,7-8 0 0 0,10-8 104 0 0,11-7 104 0 0,9-4-40 0 0,10-5-48 0 0,7-1-72 0 0,9-2-48 0 0,3-2-648 0 0,-1-1-528 0 0,2 0-1209 0 0,1-2-1680 0 0,2 1-18386 0 0,-8 0 22451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32358 17196 21595 0 0,'-3'-2'3913'0'0,"32"-2"-1601"0"0,26-3-423 0 0,20 0-1529 0 0,10 0-240 0 0,1 0-112 0 0,-4 3-8 0 0,-11 0-528 0 0,-16 2-1008 0 0,-17 2-489 0 0,-22 5 481 0 0,-19 4-1505 0 0,-18 5-18466 0 0,-5-1 21515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32729 17092 22635 0 0,'0'2'5169'0'0,"0"20"-2432"0"0,1 20-1297 0 0,3 15-654 0 0,3 12-786 0 0,4 5-66 0 0,7 2-822 0 0,4-2-1272 0 0,2-7-27493 0 0,-4-15 29653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28601 16669 15362 0 0,'1'0'4825'0'0,"-1"20"-4209"0"0,3 29 624 0 0,2 36 553 0 0,4 35-561 0 0,2 28-320 0 0,1 13-320 0 0,0 3-152 0 0,0-9-32 0 0,-1-17-208 0 0,-2-22-32 0 0,-2-23-128 0 0,-2-20-40 0 0,0-13-64 0 0,-2-8-296 0 0,-1-9-760 0 0,0-7-1264 0 0,1-8-1897 0 0,0-9-1393 0 0,0-8-8271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28787 16656 6768 0 0,'0'1'7930'0'0,"28"-16"-2281"0"0,23-9-5009 0 0,24-1 56 0 0,23 4-32 0 0,23 5-144 0 0,19 5-304 0 0,13 5-56 0 0,11 2-88 0 0,9-1-8 0 0,9-2-64 0 0,9-2 0 0 0,4-2-56 0 0,1 0 56 0 0,-3 0 0 0 0,-6 3 0 0 0,-9 2 0 0 0,-9 1 16 0 0,-11 2-16 0 0,-11 0-16 0 0,-11 0 16 0 0,-13-1 8 0 0,-13 1 0 0 0,-15-1 0 0 0,-15 1 0 0 0,-9 0 0 0 0,-4-1 0 0 0,0 1-8 0 0,5-1 49 0 0,4 0-49 0 0,4-1 0 0 0,2 0 40 0 0,1-1-40 0 0,-3 0 8 0 0,-6 0-8 0 0,-8 0 0 0 0,-11 1-169 0 0,-10 1 25 0 0,-12 0 40 0 0,-7 0 104 0 0,-6 0 8 0 0,-2-1 0 0 0,1 0 80 0 0,4-1-72 0 0,5 0 32 0 0,5 0-56 0 0,5 0 8 0 0,3 2-16 0 0,1 1 8 0 0,-2 1-8 0 0,-4 1 16 0 0,-6-1 0 0 0,-7 1 8 0 0,-7 0 0 0 0,-5 0 64 0 0,-4-1 121 0 0,-1 0-57 0 0,-1 0-64 0 0,1 0-72 0 0,1 0 48 0 0,2 1-48 0 0,1-1-56 0 0,0 1 8 0 0,1 1 0 0 0,-1 0 56 0 0,-1 0-8 0 0,-2 0 48 0 0,-1 0 48 0 0,-1 0 24 0 0,-1 0 96 0 0,0 0 0 0 0,1 0 24 0 0,0 0-64 0 0,2 0 32 0 0,0-1-112 0 0,1 1-88 0 0,4-1 0 0 0,4 0 0 0 0,6 0 96 0 0,5 1-96 0 0,4-1 0 0 0,5 1-8 0 0,0-1 8 0 0,0 1 0 0 0,-3 0 0 0 0,-5 0-8 0 0,-7 0 0 0 0,-6 0 64 0 0,-5 0 8 0 0,-4-1-8 0 0,-3 1-64 0 0,-2 0 0 0 0,1-1 8 0 0,1 1 8 0 0,1-1-8 0 0,1 1 0 0 0,3-2 0 0 0,3 1 40 0 0,3-1-40 0 0,3-1 0 0 0,3 0-8 0 0,3-1 0 0 0,0-1 0 0 0,-1 1 0 0 0,-2 1 0 0 0,-4 1-48 0 0,-5 0-8 0 0,-4 2 56 0 0,-2-1 0 0 0,-1 1 8 0 0,0 1 8 0 0,1-1-16 0 0,1 0 8 0 0,1 0 0 0 0,0 0 0 0 0,0 0 0 0 0,-1 0-8 0 0,-1 0 0 0 0,-1 0 0 0 0,-1 0 0 0 0,0 0-80 0 0,2 0 80 0 0,2 0-8 0 0,3 0 8 0 0,4 0 0 0 0,4 0 8 0 0,4 0 8 0 0,4 0 40 0 0,3 0-48 0 0,4 1-8 0 0,0-1 0 0 0,1 0 0 0 0,-2 1 0 0 0,-2 0 0 0 0,-4-1 0 0 0,-4 1 0 0 0,-5-1 0 0 0,-4 0 8 0 0,-4 0 0 0 0,-3 0 8 0 0,-3 0-8 0 0,0 0-8 0 0,0 0-8 0 0,3 0 8 0 0,2 1-40 0 0,3-1 40 0 0,4 1 8 0 0,2 0-8 0 0,3 0 0 0 0,-1 1-8 0 0,-1 0 8 0 0,-3-1 0 0 0,-3 1 0 0 0,-6 0 80 0 0,-7 3-2160 0 0,-8 1-3850 0 0,-3 1-11544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28760 18383 7536 0 0,'1'0'4561'0'0,"20"0"-3945"0"0,27 0-416 0 0,34-2 1361 0 0,35-2 607 0 0,29-2-79 0 0,20-2-697 0 0,11 0-784 0 0,0 2 24 0 0,-5 2 24 0 0,-9 3-400 0 0,-12 4-256 0 0,-13 3-56 0 0,-11 4 0 0 0,-8 1 56 0 0,-6 1 0 0 0,-3-2 8 0 0,1 0 8 0 0,2-3-8 0 0,4-3 64 0 0,4-1-64 0 0,6-1 0 0 0,4 0 152 0 0,5-1-112 0 0,6 0-48 0 0,5 0 8 0 0,4-1-8 0 0,3 0 8 0 0,-1 0-8 0 0,0-3 0 0 0,-4-1-80 0 0,-3-3 72 0 0,-5 0 8 0 0,-6-1 0 0 0,-6 1 0 0 0,-6 1 0 0 0,-6 2-8 0 0,-4 0 8 0 0,-4 1-120 0 0,-5 0-64 0 0,-7-1-32 0 0,-9 0-24 0 0,-10-1 72 0 0,-6 0 24 0 0,0-2 88 0 0,2-1 56 0 0,4-1-8 0 0,2 0 0 0 0,1 0-32 0 0,-2 1 32 0 0,-5 2-40 0 0,2 2 0 0 0,-4 1 48 0 0,-5 1 0 0 0,-8 1 8 0 0,-5 0-8 0 0,-4-1 152 0 0,-4-1 16 0 0,-2-2 32 0 0,-3 0-80 0 0,-3-2-120 0 0,-4 0-128 0 0,-8-2-520 0 0,-7-1-824 0 0,-9-4-2369 0 0,-11-2-440 0 0,-5 2-7120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35190 16351 8992 0 0,'3'-2'6354'0'0,"3"27"-2601"0"0,-1 34-1969 0 0,-2 38-760 0 0,0 34-312 0 0,-1 25 113 0 0,-2 12 183 0 0,-1 18 80 0 0,-1-8 312 0 0,0-26-1112 0 0,0-31-192 0 0,0-28-48 0 0,1-21-48 0 0,0-16-104 0 0,0-11-320 0 0,1-9-1240 0 0,0-7-1961 0 0,0-8-3969 0 0,0-9-6367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33549 17013 13689 0 0,'1'3'2921'0'0,"0"20"2576"0"0,-1 16-5081 0 0,-2 11-160 0 0,0 6 56 0 0,-1 2-8 0 0,1-3-143 0 0,0-6-105 0 0,1-7 16 0 0,0-7 0 0 0,0-9-24 0 0,1-8-48 0 0,0-5 0 0 0,1-6-8 0 0,-1-3-40 0 0,1-2-80 0 0,2-2-88 0 0,2 0 23 0 0,3-1 137 0 0,5 0 56 0 0,4 0 216 0 0,5-1-159 0 0,5-2 15 0 0,4 0 16 0 0,5-1-8 0 0,2 1-16 0 0,2 1 8 0 0,0 0-72 0 0,-1 2-8 0 0,-3 0 0 0 0,-5 1 0 0 0,-4 0-224 0 0,-7 0-57 0 0,-5 0-7 0 0,-6 0 144 0 0,-3 0-1184 0 0,-2 0 368 0 0,-1 0 192 0 0,0 0-465 0 0,1-1-17249 0 0,-1 0 18490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33496 17030 10417 0 0,'3'2'4905'0'0,"21"-2"-1328"0"0,18-3-2793 0 0,12-1-136 0 0,10-1-80 0 0,3 2-280 0 0,-1 0-216 0 0,-5 2-72 0 0,-8 0-104 0 0,-12 3 8 0 0,-11 2-192 0 0,-11 2 288 0 0,-9-1 48 0 0,-5 1 0 0 0,-5 0-48 0 0,-1-1 48 0 0,-1 0-40 0 0,2 0-8 0 0,1 0 0 0 0,2 0 0 0 0,1-1-8 0 0,1-1-40 0 0,-1-2 480 0 0,-2-2-344 0 0,-2-1-80 0 0,-2-1 32 0 0,0 0-40 0 0,-1 0-160 0 0,0 1-304 0 0,1 1 392 0 0,-1 0 64 0 0,1 0 344 0 0,0 1 200 0 0,0-1-320 0 0,2-2-120 0 0,-1-3-96 0 0,1-3 0 0 0,0-3-16 0 0,-1-4-208 0 0,-1-3 104 0 0,-1-3-8 0 0,0-4 32 0 0,-1-3 0 0 0,0-2 0 0 0,1-1 0 0 0,-1 1 32 0 0,2 4 56 0 0,0 4 8 0 0,1 7 0 0 0,0 6-544 0 0,1 6 608 0 0,2 6-48 0 0,2 2 64 0 0,2 2 16 0 0,1 1 64 0 0,1-1-80 0 0,0-1-64 0 0,1 0 72 0 0,-1 0-40 0 0,0 0 24 0 0,1 0 40 0 0,0 1 16 0 0,1 1-32 0 0,3 2 72 0 0,2 3-16 0 0,6 2 32 0 0,4 4-32 0 0,4 2 40 0 0,6 4 8 0 0,4 3-152 0 0,4 2-32 0 0,2 1 40 0 0,2 0-48 0 0,-1-1 0 0 0,0-2 0 0 0,-2-3-8 0 0,-4-4 16 0 0,-3-3 32 0 0,-6-4 8 0 0,-3-4 208 0 0,-3-2 24 0 0,-2-2 9 0 0,-1-2-89 0 0,0-2-64 0 0,0 0-40 0 0,-2-1-104 0 0,-1-1 8 0 0,-4 1 40 0 0,-3-1-40 0 0,-4 1 80 0 0,-3 1-88 0 0,-2 0-16 0 0,1 3 16 0 0,-1 0 0 0 0,0 1 0 0 0,1 1 0 0 0,0-1-128 0 0,-2 0-320 0 0,0-1-33 0 0,-1 0-151 0 0,-5 0-472 0 0,-6 0-3345 0 0,-6 1-920 0 0,0-2-6256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34025 17354 9937 0 0,'4'2'2680'0'0,"5"11"6914"0"0,4 7-9034 0 0,-1 5-160 0 0,0 2-111 0 0,-2-2-57 0 0,-2-1-104 0 0,-1-2 8 0 0,-3-3-40 0 0,-2-2-16 0 0,0-3-16 0 0,-1-1-16 0 0,-1-1-40 0 0,0 0 8 0 0,-1-2-16 0 0,1 0 8 0 0,0-1-8 0 0,0-2-8 0 0,1-2-40 0 0,0-1-16 0 0,0-2-64 0 0,1-1-112 0 0,0 0 96 0 0,0-1-113 0 0,1-1 105 0 0,0 1 152 0 0,1-2 225 0 0,2 0-105 0 0,2-2-56 0 0,3-1-56 0 0,1-1 48 0 0,2-1-56 0 0,2-1 16 0 0,2-2-8 0 0,2 0 48 0 0,2-2-48 0 0,1-2 0 0 0,2-2 40 0 0,0 0 8 0 0,1-1 32 0 0,1 0-8 0 0,1-1 16 0 0,-1 2-24 0 0,1 1 48 0 0,-1 0-48 0 0,-1 2-64 0 0,0 1 48 0 0,-1 1-56 0 0,0 1 8 0 0,-1 0 56 0 0,0 0-56 0 0,1 1-8 0 0,-1-1 8 0 0,1 0 8 0 0,0 1-16 0 0,0 1 0 0 0,-1 0 0 0 0,-2 2 0 0 0,-1 0-8 0 0,-3 1 8 0 0,-2 1 0 0 0,-5 0 8 0 0,-2 1 0 0 0,-4 0-8 0 0,-3 0-384 0 0,-1-1-785 0 0,-1-2-1135 0 0,-1 0-1913 0 0,-2 0-4313 0 0,-10 1 522 0 0,7 1 8008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19738 16045 8568 0 0,'7'-1'2641'0'0,"25"-11"-585"0"0,18-7-1848 0 0,11-6-168 0 0,6-4-40 0 0,2-4-1048 0 0,-3 0-392 0 0,-9-2-537 0 0,-11 2 17 0 0,-14 1-2753 0 0,-15 2 4713 0 0,-15 1 2457 0 0,-28-11 143 0 0,-20-6-2392 0 0,-9-4-5457 0 0,4 8 2858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33757 17039 11321 0 0,'2'2'5937'0'0,"-13"19"-4825"0"0,-9 13-968 0 0,-4 4-144 0 0,-1 0-8 0 0,3-3-320 0 0,5-5-840 0 0,6-8-1776 0 0,7-7-2738 0 0,4-7-2702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33915 17145 9961 0 0,'6'-1'6737'0'0,"-17"10"-1648"0"0,-12 7-4537 0 0,-7 4-384 0 0,0 2-168 0 0,2 1 0 0 0,7-2-704 0 0,7-3-1392 0 0,9-4-2689 0 0,10-3-10137 0 0,3-5 14922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33839 17357 8664 0 0,'-4'-1'6138'0'0,"-6"3"-3178"0"0,4-1-5896 0 0,8-2-1905 0 0,3-1-5144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33814 17357 7864 0 0,'-1'-1'2337'0'0,"1"1"-12538"0"0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34025 17251 5152 0 0,'4'4'8481'0'0,"-9"5"-3936"0"0,0 2-11442 0 0,5-4 4000 0 0,7-7-335 0 0,1-3-1920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34052 17271 3727 0 0,'21'-26'2801'0'0,"10"-12"328"0"0,2-2-65 0 0,-3 4 3538 0 0,-7 9 271 0 0,-8 12-5753 0 0,-8 14-504 0 0,-8 12-103 0 0,-9 11-257 0 0,-6 10-128 0 0,-5 5-80 0 0,-2 3-48 0 0,1 0-336 0 0,2-2-1281 0 0,6-6-2528 0 0,5-8-264 0 0,9-8 16 0 0,8-7-1080 0 0,-5-5-3031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34312 17171 6480 0 0,'3'2'5913'0'0,"-15"18"5930"0"0,-11 12-11835 0 0,-4 5 0 0 0,1 0-8 0 0,3-3-296 0 0,6-6-1569 0 0,9-9-3136 0 0,10-7-224 0 0,5-5-6640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3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34396 17304 9296 0 0,'5'0'5362'0'0,"1"1"4968"0"0,1 0-10314 0 0,0 1-16 0 0,3 1-88 0 0,3 0-368 0 0,3 1 224 0 0,2 0 128 0 0,2 1 104 0 0,-2 1 8 0 0,-1-1-8 0 0,-3 1 48 0 0,-3-1 72 0 0,-3-1 8 0 0,-2-1-32 0 0,-1-1 0 0 0,0-1 48 0 0,2-1-144 0 0,1 0-424 0 0,0 0-1617 0 0,-1-1-20258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30083 16007 11465 0 0,'2'1'2929'0'0,"5"-2"5136"0"0,6 20-6856 0 0,8 38 95 0 0,6 49-336 0 0,5 47-128 0 0,1 41-184 0 0,-3 26-344 0 0,-5 11-104 0 0,-5 0-31 0 0,-6-12 159 0 0,-5-21-240 0 0,-3-30 24 0 0,-1-33-56 0 0,-1-31-16 0 0,2-26-40 0 0,1-19 32 0 0,3-12-40 0 0,2-8-8 0 0,2-6-64 0 0,1-6-240 0 0,-1-5-305 0 0,-1-5-351 0 0,-3-4-840 0 0,-4-4-1233 0 0,-2-4-18978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30242 15734 8688 0 0,'0'-4'5730'0'0,"19"-12"-2578"0"0,22-7-2336 0 0,22-5-279 0 0,27-4-65 0 0,24 0 56 0 0,18 1-64 0 0,9 5-240 0 0,1 7-96 0 0,-6 7-32 0 0,-5 5-48 0 0,-6 4-40 0 0,-3 3-8 0 0,0 2 48 0 0,4 1-48 0 0,7 0 0 0 0,8-1 8 0 0,9 0-8 0 0,7-1 0 0 0,5 0 16 0 0,1-1-8 0 0,0 1 0 0 0,-6-1-8 0 0,-8 0-16 0 0,-8 1-48 0 0,-12-1-128 0 0,-14 0-200 0 0,-17 0 152 0 0,-18 0 112 0 0,-12-1 48 0 0,-9-1 80 0 0,-6-2 8 0 0,-5-1 0 0 0,-6-2 0 0 0,-6-1 0 0 0,-7 1-8 0 0,-7 0 8 0 0,-5 2-8 0 0,-5 1-8 0 0,-2 1-88 0 0,1 1 0 0 0,3 1-8 0 0,5 0-24 0 0,8 0-8 0 0,10 1 128 0 0,8-1 0 0 0,7 1-136 0 0,5-1-208 0 0,2 1 31 0 0,-1 0 105 0 0,-2 0 112 0 0,-4 0-96 0 0,-6 0 136 0 0,-6 2-136 0 0,-7 3 104 0 0,-7 0 88 0 0,-5 2-40 0 0,-5 0 48 0 0,-2 1 8 0 0,-3-1 0 0 0,-1 0 168 0 0,-1 0-104 0 0,-2-1-64 0 0,-2-2 8 0 0,-1 0-8 0 0,-1-2 168 0 0,-2 1 2961 0 0,0 1-3089 0 0,-1 5 32 0 0,0 7 8 0 0,-1 11 32 0 0,1 16-8 0 0,0 22-40 0 0,5 31 184 0 0,6 28 576 0 0,8 25 489 0 0,5 14-465 0 0,3 1-352 0 0,1-5 0 0 0,-1-10-96 0 0,-3-11-96 0 0,-3-14-72 0 0,-4-14-40 0 0,-5-15 40 0 0,-5-13 16 0 0,-2-10-80 0 0,-2-4 32 0 0,-2 1-144 0 0,-1 1-55 0 0,0-1-9 0 0,1-1 32 0 0,0-3-24 0 0,1-5-16 0 0,1-4 8 0 0,2-5 0 0 0,0-3 0 0 0,2-4-8 0 0,1-2 8 0 0,1-3-16 0 0,0-1 8 0 0,1-2-1 0 0,-1-1 9 0 0,1 0 0 0 0,-1-2 0 0 0,1-1-64 0 0,-2-2 56 0 0,0-1-40 0 0,-2-2 16 0 0,0-1 16 0 0,-1-1-24 0 0,-2 0 32 0 0,0 0-72 0 0,-2 0-24 0 0,0 1 32 0 0,-1-1-64 0 0,0-3 32 0 0,0-3-40 0 0,0-3-216 0 0,0-4 0 0 0,-1-5 144 0 0,0-2-824 0 0,-4-3 760 0 0,-2-1 112 0 0,-5-1 112 0 0,-3-1 40 0 0,-6 0 8 0 0,-5 1 8 0 0,-7-1 0 0 0,-6 1 8 0 0,-7-1 40 0 0,-7 2 24 0 0,-7 0 24 0 0,-7 1-96 0 0,-5 0 8 0 0,-6 1 0 0 0,-8 1-8 0 0,-23 0 0 0 0,-12 1 8 0 0,-6 1-8 0 0,-6 0-8 0 0,-31 2 0 0 0,-10 0-16 0 0,4-1 16 0 0,12 0-72 0 0,15-2 16 0 0,19-2 64 0 0,19-1 0 0 0,20-1 0 0 0,12 0 88 0 0,7-1-88 0 0,3-1 0 0 0,-1 1 0 0 0,-1 0 0 0 0,-1 2-56 0 0,0 2 48 0 0,1 3 8 0 0,-1 2-8 0 0,-11 2 0 0 0,-6 2-48 0 0,-1-1-152 0 0,0-1-144 0 0,1-2 112 0 0,-1-1 120 0 0,1-3 120 0 0,-1 0 64 0 0,0-3-48 0 0,1 0 104 0 0,2-2 192 0 0,4 0 16 0 0,6-2 32 0 0,5-2-48 0 0,8-2-80 0 0,6-1-128 0 0,6 0-48 0 0,4 1-56 0 0,3 2 0 0 0,1 1-48 0 0,0 1 48 0 0,-2 2 8 0 0,-1 3-8 0 0,-2 1 8 0 0,-1 1 40 0 0,-1 1 16 0 0,0 0-8 0 0,0-2 56 0 0,1-1 32 0 0,3 0 24 0 0,4-2 0 0 0,5-1 88 0 0,6 0-72 0 0,6 0-104 0 0,7-1-16 0 0,4 1-64 0 0,4-2-512 0 0,4-2-1520 0 0,7-5-3057 0 0,7-4-7674 0 0,1 0 6139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19988 15490 3543 0 0,'-8'-15'2297'0'0,"-3"-5"-8137"0"0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31644 16667 10281 0 0,'-1'3'8618'0'0,"10"-5"-2633"0"0,11-6-5801 0 0,9-2-32 0 0,6-1-80 0 0,3 1-72 0 0,-3 3-168 0 0,-6 1-296 0 0,-7 4-2921 0 0,-11 4 2105 0 0,-8 2-209 0 0,-9 1 273 0 0,-4 2-384 0 0,-4-1-305 0 0,-1 0-879 0 0,-2 1-4442 0 0,7-4 3451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31639 16695 14418 0 0,'0'-1'5065'0'0,"-26"28"-1609"0"0,-7 14-3160 0 0,1 3-272 0 0,10-3-24 0 0,13-7-136 0 0,14-10 136 0 0,13-7 240 0 0,13-7-95 0 0,8-3-25 0 0,6-1-104 0 0,3 5 104 0 0,1 6 32 0 0,-2 7-16 0 0,1 17-64 0 0,-4 10-64 0 0,-6 4 0 0 0,-10 1-8 0 0,-8-2-208 0 0,-9-4-40 0 0,-11-3 232 0 0,-12-5 16 0 0,-15-4 96 0 0,-12-4 192 0 0,-11-5 368 0 0,-9-8 560 0 0,-4-7-240 0 0,0-7-520 0 0,5-11-456 0 0,9-9-424 0 0,12-10-1144 0 0,17-8-2377 0 0,16-2-3825 0 0,9 4-5879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31644 16484 12457 0 0,'4'3'3033'0'0,"6"3"-1729"0"0,2 1-1304 0 0,0-1 72 0 0,-1 1 24 0 0,-2-1-96 0 0,-3-1 16 0 0,-2-1 320 0 0,-2 0 296 0 0,-1-1-56 0 0,-1 0 425 0 0,2-2-937 0 0,4 0-56 0 0,6 1 304 0 0,16 1 56 0 0,14 2-24 0 0,10 1-272 0 0,9 0 104 0 0,4-2 16 0 0,-1 0-112 0 0,-5-2 8 0 0,-10 0-80 0 0,-13-2 152 0 0,-13 0 2489 0 0,-13 0-2257 0 0,-12-1-392 0 0,-8 0-8 0 0,-2 0 8 0 0,3 0-4009 0 0,7 2-16410 0 0,4 1 20419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33132 16769 9657 0 0,'3'2'2856'0'0,"6"-19"5810"0"0,1-10-7570 0 0,-5-4-152 0 0,-9 1-351 0 0,-12 3-129 0 0,-17 5-368 0 0,-16 7 96 0 0,-16 7 32 0 0,-12 10 352 0 0,-5 10 280 0 0,-2 9-144 0 0,5 9-384 0 0,10 6-320 0 0,15 3-8 0 0,16 3-72 0 0,20-1-96 0 0,23-3-96 0 0,22-5 216 0 0,22-8-8 0 0,16-7-240 0 0,13-7-104 0 0,5-8 88 0 0,0-6 192 0 0,-5-6 64 0 0,-7-3 56 0 0,-10-4-8 0 0,-9 0 8 0 0,-10-1-48 0 0,-7 2 48 0 0,-8 0 96 0 0,-4 1-96 0 0,-5 2 16 0 0,-4 1-8 0 0,-2 2-8 0 0,-4 2-8 0 0,-2 2 8 0 0,-3 3 1408 0 0,0 6-1344 0 0,-1 14 80 0 0,1 22 656 0 0,3 23 81 0 0,1 18-177 0 0,2 12-56 0 0,0 0-56 0 0,2-3-152 0 0,2-7-56 0 0,-1-9-104 0 0,1-11-176 0 0,-2-12-56 0 0,-1-12-32 0 0,-3-10-8 0 0,-1-9-8 0 0,-3-5 0 0 0,0 1-8 0 0,-1-1-848 0 0,-7-1-30333 0 0,-4-4 31189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32199 13994 9336 0 0,'4'1'5834'0'0,"2"-15"-2874"0"0,1-11-407 0 0,-1-1-257 0 0,-2 4-783 0 0,0 15-889 0 0,-2 24 472 0 0,-1 28 120 0 0,-1 21-503 0 0,0 16-105 0 0,0 3-136 0 0,0 0-224 0 0,-1-2-136 0 0,1-6-104 0 0,-1-6 40 0 0,-1-8-40 0 0,-1-10-8 0 0,1-7-264 0 0,-1-10-496 0 0,0-9-729 0 0,0-9-1271 0 0,0-6 399 0 0,-2-7 233 0 0,-2-5-2473 0 0,-1-5-10681 0 0,6 3 15282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31962 14473 11001 0 0,'1'0'6873'0'0,"12"24"1153"0"0,8 18-7370 0 0,6 11-272 0 0,3 7-160 0 0,2-1-128 0 0,-1-4-96 0 0,0-10-8 0 0,-3-9-112 0 0,-2-11 120 0 0,-1-12-56 0 0,0-12-248 0 0,0-14-240 0 0,2-13-56 0 0,0-12 152 0 0,1-7 344 0 0,-2-2 104 0 0,-4 4 104 0 0,-4 8 616 0 0,-8 11 1873 0 0,-9 16-1697 0 0,-10 15-344 0 0,-10 14-240 0 0,-6 10-168 0 0,-3 5-144 0 0,1 1-104 0 0,5 0-1232 0 0,6-4-3857 0 0,6-3-3833 0 0,4-8-5712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30877 12777 13473 0 0,'-2'0'7122'0'0,"29"-8"-3977"0"0,25-4-2945 0 0,18-1-112 0 0,11 0-16 0 0,3 2-72 0 0,-5 2-721 0 0,-11 4-623 0 0,-17 2-472 0 0,-20 8-1001 0 0,-23 7 9 0 0,-22 6-2177 0 0,8-9-4624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31088 12779 12137 0 0,'2'2'7522'0'0,"-4"27"-209"0"0,-3 20-7041 0 0,0 14-128 0 0,0 7-128 0 0,2-1-16 0 0,3-5-200 0 0,5-9-1008 0 0,6-11-1393 0 0,6-13-2640 0 0,2-12-5737 0 0,-1-9 3802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31432 12859 8384 0 0,'2'0'12667'0'0,"-3"22"-8514"0"0,0 15-3257 0 0,-1 9-632 0 0,1 4-264 0 0,1 0-312 0 0,4-3-1600 0 0,4-6-2841 0 0,3-8-7586 0 0,-1-9 5291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31538 12726 17106 0 0,'-2'-2'2761'0'0,"5"20"-8210"0"0,2 6-8969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19947 15312 6280 0 0,'5'-37'1440'0'0,"2"-26"-1440"0"0,-2-14-256 0 0,-3-2 256 0 0,-2 2 0 0 0,-3 5 0 0 0,-2 5 48 0 0,-3 2 944 0 0,-2 1 785 0 0,-3 0-385 0 0,-2-4-416 0 0,-1-3-720 0 0,1-3-256 0 0,2-3-48 0 0,4-1-128 0 0,3-1 112 0 0,5 3-32 0 0,7 3 40 0 0,4 5 48 0 0,5 4 8 0 0,3 4 56 0 0,-1 4 328 0 0,0 3-8 0 0,-2 1-120 0 0,-4 1-128 0 0,-4-2-128 0 0,-2-1-56 0 0,-3-2-280 0 0,-4 0-280 0 0,-2 2 32 0 0,-2 2 432 0 0,-2 0 128 0 0,0 3-200 0 0,2 7 168 0 0,0 5 0 0 0,2 6-96 0 0,0 3 152 0 0,-1 3 0 0 0,-1 0 32 0 0,0-1-32 0 0,-1-2 0 0 0,1-2 0 0 0,1-4-176 0 0,2-3-24 0 0,1-4-128 0 0,1-2 64 0 0,1-1 264 0 0,0 1 8 0 0,0 0 400 0 0,0 1 336 0 0,0 1-96 0 0,-3 1-208 0 0,-1-1-112 0 0,-1-3-176 0 0,-2-1-152 0 0,2-1-32 0 0,0-2-264 0 0,2 2 168 0 0,0 2 128 0 0,3 4 72 0 0,4 3 136 0 0,4 4 176 0 0,5 3-136 0 0,3 3-112 0 0,3 1-136 0 0,-1 2-56 0 0,0 1-192 0 0,-4 2-376 0 0,-4 1-112 0 0,-3 2 216 0 0,-3 2 440 0 0,-5 3 80 0 0,-4 3 256 0 0,-3 1 88 0 0,0 0-136 0 0,0-1-192 0 0,1-4-16 0 0,7-4-152 0 0,10-9-344 0 0,10-8-472 0 0,8-4-9761 0 0,0 3 10729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31829 12828 13241 0 0,'-1'-4'8106'0'0,"0"25"-4689"0"0,-1 18-2145 0 0,1 14-464 0 0,0 7-408 0 0,0 0-136 0 0,1-7-24 0 0,-1-9-136 0 0,1-12 16 0 0,0-13 137 0 0,1-14-113 0 0,1-14 24 0 0,1-14-168 0 0,1-13-40 0 0,2-10-88 0 0,2-7-8 0 0,1-2-201 0 0,2 4 281 0 0,1 8 8 0 0,1 12-136 0 0,2 15 184 0 0,1 18 64 0 0,2 18 232 0 0,2 15-103 0 0,-1 9-49 0 0,0 5-32 0 0,-1 0-64 0 0,-2-6 0 0 0,-2-8-48 0 0,-1-10-56 0 0,-2-9 40 0 0,0-11 16 0 0,1-12 0 0 0,1-13-192 0 0,3-12-241 0 0,1-11-47 0 0,2-6 272 0 0,1-3-152 0 0,0 3 152 0 0,0 8 136 0 0,-1 11-88 0 0,-1 16 160 0 0,0 18 240 0 0,0 18 192 0 0,-1 15-64 0 0,2 11 88 0 0,3 4 25 0 0,3-1-177 0 0,5-7-88 0 0,6-8 24 0 0,6-12-24 0 0,7-11-72 0 0,5-13-64 0 0,4-13-80 0 0,1-12-160 0 0,-2-11-272 0 0,-8-7 96 0 0,-10-5 224 0 0,-12-3 112 0 0,-14 0 120 0 0,-14 5 8 0 0,-15 6 128 0 0,-12 11 16 0 0,-8 11-128 0 0,-5 13 72 0 0,0 16 0 0 0,6 14-24 0 0,8 14-56 0 0,12 8-56 0 0,16 6-80 0 0,18 1 0 0 0,20-3-8 0 0,17-6-40 0 0,13-8-128 0 0,7-9-320 0 0,0-10-392 0 0,-7-9-169 0 0,-12-11 617 0 0,-16-13 440 0 0,-13-12 408 0 0,-14-12 481 0 0,-12-9 263 0 0,-8-6-144 0 0,-4-1 120 0 0,-1 2-62 0 0,3 5-1066 0 0,9 7 0 0 0,18 7 0 0 0,20 7-1018 0 0,17 9-5455 0 0,-2 8-18803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10288 5211 16330 0 0,'-1'-2'2665'0'0,"-3"-5"-793"0"0,-3-4-72 0 0,-3-2 257 0 0,-5 6-585 0 0,-3 20-840 0 0,-3 31-320 0 0,1 37-104 0 0,3 28-56 0 0,5 12-16 0 0,7-5-40 0 0,10-17-96 0 0,11-21 8 0 0,12-20-8 0 0,14-21 8 0 0,13-17 72 0 0,12-20 32 0 0,7-20-104 0 0,5-19 80 0 0,-3-17-31 0 0,-9-11-57 0 0,-16-5-49 0 0,-17-3 49 0 0,-22 1 8 0 0,-25 6-8 0 0,-22 7-48 0 0,-19 10-24 0 0,-10 13 56 0 0,-12 13-152 0 0,4 15-1336 0 0,13 16-728 0 0,20 14-1473 0 0,20 9-2272 0 0,13 0-8353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10478 5636 15874 0 0,'0'2'6801'0'0,"23"17"-2800"0"0,16 11-3297 0 0,10 8-392 0 0,6 5-304 0 0,2 0-8 0 0,1 0-848 0 0,0-2-2753 0 0,-3-3-2048 0 0,-12-9-11953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11192 5397 12561 0 0,'2'1'5841'0'0,"1"17"-1544"0"0,2 16-4041 0 0,1 11-128 0 0,3 7-112 0 0,3 2-8 0 0,5-2-16 0 0,4-7 8 0 0,5-9-48 0 0,3-9-24 0 0,4-9 32 0 0,1-8 40 0 0,1-5 104 0 0,-1-4-104 0 0,-2-3-216 0 0,-2-2-192 0 0,-3-2 192 0 0,-3-2 96 0 0,-1-4-56 0 0,-2-2 64 0 0,-2-3-128 0 0,-1-3 80 0 0,-2-3 144 0 0,-2-2-64 0 0,-4-1 80 0 0,-2-2 0 0 0,-3-1 8 0 0,-2-1-8 0 0,-2 1 8 0 0,-1-1 40 0 0,-1 3-40 0 0,-1 3 0 0 0,-1 3 64 0 0,0 5 272 0 0,0 5 40 0 0,0 6 112 0 0,1 7-144 0 0,3 10 313 0 0,3 10 159 0 0,4 10-272 0 0,3 8-240 0 0,3 6-224 0 0,1 2-88 0 0,1 0 0 0 0,1-5-456 0 0,1-5-648 0 0,1-8-1521 0 0,0-8-3888 0 0,-7-9-8257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12118 5626 15330 0 0,'-1'-3'5449'0'0,"18"-17"-2584"0"0,12-10-2865 0 0,5-7 0 0 0,-1-3-361 0 0,-6 0-63 0 0,-6 2 256 0 0,-10 4 152 0 0,-10 5-40 0 0,-11 9 56 0 0,-9 8 160 0 0,-8 12 328 0 0,-4 14-55 0 0,1 16-81 0 0,3 15 64 0 0,7 11-24 0 0,7 7-104 0 0,10 3-168 0 0,12-4-112 0 0,13-7 64 0 0,12-11-72 0 0,10-11-104 0 0,8-12-632 0 0,11-11-593 0 0,5-14-1663 0 0,3-11-17195 0 0,-12-3 20187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12620 5265 8304 0 0,'-3'-2'7570'0'0,"14"16"-2681"0"0,17 13-4721 0 0,14 10-168 0 0,11 6-184 0 0,4 3-232 0 0,-2 0 336 0 0,-8 0-304 0 0,-13-4 80 0 0,-18-3 304 0 0,-20-5 400 0 0,-19-5 496 0 0,-16-6 16 0 0,-9-6 176 0 0,-4-7-335 0 0,3-4-385 0 0,10-4-368 0 0,11-3-913 0 0,15-3-303 0 0,20-4-344 0 0,20-2-985 0 0,17-1-3328 0 0,1 1-6000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13334 5238 10425 0 0,'-4'-8'7609'0'0,"-2"15"-383"0"0,3 19-6018 0 0,4 20-576 0 0,6 17-296 0 0,4 9-264 0 0,2 3 16 0 0,2-3-88 0 0,0-6-472 0 0,-4-7-1296 0 0,-2-7-2697 0 0,-4-9-16426 0 0,-3-11 20891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13229 5371 13593 0 0,'1'2'2577'0'0,"24"-4"968"0"0,18-2-1769 0 0,11 7 0 0 0,6 10-439 0 0,-1 13-649 0 0,-5 11-400 0 0,-7 8-184 0 0,-9 2-40 0 0,-9 0-64 0 0,-10-5-376 0 0,-7-8-1440 0 0,-6-9-2665 0 0,-4-9-14594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13653 5239 17162 0 0,'3'3'2713'0'0,"16"21"-4042"0"0,10 12-2911 0 0,8 5 2871 0 0,4 2 233 0 0,2 0 1136 0 0,1 1 648 0 0,-1-1 2401 0 0,-3 1-457 0 0,-4-3-351 0 0,-4-3 407 0 0,-5-6-711 0 0,-4-7-553 0 0,-2-8-456 0 0,-1-8-312 0 0,0-10-271 0 0,2-10-201 0 0,-1-9-104 0 0,-1-10-40 0 0,-3-5-112 0 0,-5-5 104 0 0,-6-1-88 0 0,-10 2-89 0 0,-11 4 105 0 0,-12 6 16 0 0,-10 8-56 0 0,-7 7-152 0 0,-5 11-200 0 0,1 9-280 0 0,2 13-264 0 0,9 5-1921 0 0,14 0 881 0 0,19-2-273 0 0,21-6 777 0 0,23-5 1200 0 0,21-4 352 0 0,16-2 592 0 0,11 1-144 0 0,3 2-248 0 0,-3 4-24 0 0,-6 4 456 0 0,-13 4-40 0 0,-14 2-231 0 0,-15-2 231 0 0,-16-3 920 0 0,-13-6 768 0 0,-12-9-2039 0 0,-8-11-17 0 0,-2-11 40 0 0,0-11-72 0 0,3-8 200 0 0,7-3 688 0 0,7 1 488 0 0,10 6-111 0 0,8 9-281 0 0,8 10-352 0 0,6 12-136 0 0,2 14-128 0 0,2 10-392 0 0,0 10-168 0 0,-2 7-384 0 0,3 4-1088 0 0,3 3-2961 0 0,1-2-13083 0 0,-8-8 9132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16788 5185 14066 0 0,'2'3'5441'0'0,"-18"-10"-1072"0"0,-15-3-2793 0 0,-13 2-576 0 0,-10 9-408 0 0,-7 15-232 0 0,-1 17-168 0 0,4 14 112 0 0,9 11-136 0 0,13 6-168 0 0,17-1-8 0 0,25-7 8 0 0,28-11 0 0 0,28-14 8 0 0,19-13-8 0 0,11-14-48 0 0,1-12-152 0 0,-4-8 80 0 0,-6-4 8 0 0,-10 1 104 0 0,-11 5-136 0 0,-13 11 144 0 0,-13 14 272 0 0,-12 14 145 0 0,-10 12-105 0 0,-7 7-48 0 0,-5 1-144 0 0,-2-2-120 0 0,-2-7-8 0 0,-2-8-785 0 0,-1-9-2087 0 0,-4-8-2841 0 0,6-5-13698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6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7706 8070 7432 0 0,'-6'-2'1568'0'0,"-21"9"1441"0"0,-12 7-1745 0 0,-4 4-351 0 0,0 5-633 0 0,0 2-200 0 0,-1 5-80 0 0,-1 3-112 0 0,-14 11-465 0 0,-9 5-695 0 0,-4-1 1016 0 0,-2-6 200 0 0,-7-7-16 0 0,1-9-88 0 0,7-9 232 0 0,11-8 32 0 0,12-6-56 0 0,12-5 104 0 0,11-4-144 0 0,10-3-8 0 0,8-1-64 0 0,5-1-64 0 0,3-1 128 0 0,0 1 40 0 0,-8-2 288 0 0,-9 2 1857 0 0,-9 2-409 0 0,-9 3-216 0 0,-6 3-791 0 0,-2 4-89 0 0,3 3-8 0 0,4 3-360 0 0,8 3-232 0 0,9 2-80 0 0,7 2-80 0 0,9 3-48 0 0,9 4-200 0 0,9 5 8 0 0,6 6-256 0 0,5 7-281 0 0,6 19-175 0 0,-2 10-1184 0 0,-3 5 1736 0 0,-7 2 432 0 0,-6-4 0 0 0,-6-5 48 0 0,-4-7 96 0 0,-4-8 8 0 0,-4-3 24 0 0,-4-7 48 0 0,-3-6-176 0 0,-1-5 0 0 0,-2-4 8 0 0,0-1 56 0 0,-1 1-64 0 0,0 1 0 0 0,-2 3 8 0 0,0 3 80 0 0,-2 3 24 0 0,-1 4 104 0 0,0 2-56 0 0,-5 10-40 0 0,0 2-48 0 0,1-2-72 0 0,4-4 8 0 0,2-6-8 0 0,5-5 0 0 0,3-5-72 0 0,4-4-8 0 0,4-2-96 0 0,1 0 80 0 0,2 0-48 0 0,2 7 144 0 0,2 3-24 0 0,2 2 24 0 0,2 0-88 0 0,3-1 88 0 0,1 0-48 0 0,2-1-504 0 0,2 0-169 0 0,-1-1 273 0 0,-1-1 272 0 0,-2 0 144 0 0,-4-1 32 0 0,-2 0 80 0 0,-2 10 176 0 0,-2 3 1169 0 0,-2-1-1137 0 0,0-4-32 0 0,-1-5-104 0 0,2-4-144 0 0,2-3-8 0 0,3-3 8 0 0,4-2 0 0 0,4 0 0 0 0,4-1-8 0 0,4 1 16 0 0,2 0-8 0 0,3 1 40 0 0,2 1-48 0 0,1-2-328 0 0,2-2-280 0 0,2-4-152 0 0,1-4-33 0 0,2-5-23 0 0,3-7-440 0 0,3-9-344 0 0,2-7-521 0 0,3-7-2040 0 0,1-2 3673 0 0,9-2 488 0 0,2 3 232 0 0,-3 6 40 0 0,-3 5 3905 0 0,-5 5-3849 0 0,3 3-328 0 0,0 2-1080 0 0,-2 1 1080 0 0,-1 1 1696 0 0,1 0-952 0 0,1 1-744 0 0,13 0 0 0 0,6 0 601 0 0,3 1-473 0 0,-3 0-56 0 0,-3-1-56 0 0,3 0 32 0 0,-3 0 848 0 0,-8 1-760 0 0,-10 2-56 0 0,-9 2-80 0 0,-11 4 0 0 0,-8 5-128 0 0,-8 5 128 0 0,-7 5 1200 0 0,-4 3-760 0 0,-5 5-368 0 0,-6 4-72 0 0,-5 4-184 0 0,-4 5 176 0 0,-3 4 8 0 0,-3 6 0 0 0,-1 3 64 0 0,-1 3 168 0 0,2 0 32 0 0,2-1-16 0 0,5-3-120 0 0,5-4-128 0 0,4-3 0 0 0,4-3-152 0 0,5 0-256 0 0,4 0-40 0 0,2 1 64 0 0,1 3-224 0 0,0 2 48 0 0,-3 3 112 0 0,-1 1-32 0 0,-4 0 40 0 0,-6 1 272 0 0,-10 9 23 0 0,-7 3-199 0 0,-5-2 272 0 0,-5-2 24 0 0,-4-3 48 0 0,-2-2 8 0 0,-2-3 0 0 0,-2-1 0 0 0,1-1-8 0 0,-1 0-48 0 0,1-1 40 0 0,2 0-232 0 0,0-1-328 0 0,4-3 392 0 0,5-4 176 0 0,5-4-440 0 0,7-6-2633 0 0,8-10-1222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20200 11335 1663 0 0,'0'1'4241'0'0,"5"-21"-1489"0"0,6-13-1311 0 0,6-6-321 0 0,6 0-152 0 0,5 4-376 0 0,4 4-360 0 0,2 5-136 0 0,-1 4-96 0 0,-2 4-96 0 0,-7 3 24 0 0,-7 1 56 0 0,-6 1 8 0 0,-8-1-192 0 0,-7-2 48 0 0,-8-3-80 0 0,-6-1-104 0 0,-5-3 16 0 0,-2 0 8 0 0,-1 1 224 0 0,1 3-32 0 0,3 3 120 0 0,2 5 0 0 0,5 4-184 0 0,2 3-208 0 0,4 2-432 0 0,1 2 55 0 0,2 0 425 0 0,-1 2 264 0 0,1-1 80 0 0,-2 0-136 0 0,-2 0-544 0 0,-2-1 456 0 0,-6 1 224 0 0,-2 0 536 0 0,-2 3-16 0 0,-1 5 265 0 0,-1 4-137 0 0,1 7-128 0 0,1 6-8 0 0,1 5-152 0 0,2 3-24 0 0,0 1-64 0 0,2-1-32 0 0,0-2 8 0 0,1-3-96 0 0,0-3-96 0 0,0-2-48 0 0,0-3 0 0 0,1 1-8 0 0,1 0-8 0 0,1 2 0 0 0,4 2 0 0 0,1 1-8 0 0,3 0-112 0 0,2 0-64 0 0,0-1 16 0 0,-2-4-56 0 0,0-2-280 0 0,-3-5-24 0 0,-2-3 16 0 0,-7-5-833 0 0,-4-3-6816 0 0,2-2 7306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16695 5622 6488 0 0,'3'-4'12058'0'0,"30"-23"-10041"0"0,25-15-1009 0 0,18-8-720 0 0,10-3-176 0 0,6 3-112 0 0,0 5 0 0 0,-8 9-120 0 0,-10 8-120 0 0,-15 10 128 0 0,-15 8 112 0 0,-15 9 32 0 0,-12 11 920 0 0,-9 10 177 0 0,-4 12-129 0 0,-1 10-168 0 0,3 6-64 0 0,5 2-280 0 0,8-3-176 0 0,6-5-144 0 0,7-8-168 0 0,5-11-48 0 0,1-8-32 0 0,-1-9-32 0 0,-5-9-288 0 0,-8-9 336 0 0,-8-8 64 0 0,-11-8 144 0 0,-16-6-16 0 0,-13-7-80 0 0,-15-6 56 0 0,-9-3 56 0 0,-6-1 80 0 0,1 3 96 0 0,6 7-336 0 0,12 10 0 0 0,18 9-1160 0 0,22 12-1080 0 0,19 11-2225 0 0,6 7-15306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18018 5570 21387 0 0,'-2'-4'2953'0'0,"20"-23"-697"0"0,14-16-2072 0 0,8-8-128 0 0,2-4-56 0 0,-5 1-8 0 0,-8 5-88 0 0,-9 8 24 0 0,-13 8 72 0 0,-13 12 8 0 0,-11 10 232 0 0,-8 16-56 0 0,-5 15-64 0 0,-1 15 8 0 0,3 13 176 0 0,6 8-16 0 0,7 5-119 0 0,9-2-161 0 0,11-5-8 0 0,12-10 0 0 0,11-11-73 0 0,9-12-71 0 0,7-12-128 0 0,5-15-160 0 0,2-14-264 0 0,1-13-72 0 0,0-11 472 0 0,-3-8 56 0 0,-2-2 56 0 0,-3 4 176 0 0,0 10 0 0 0,-1 11 8 0 0,1 16 432 0 0,1 18-192 0 0,-1 18-48 0 0,-3 13 48 0 0,-8 10 120 0 0,-10 6-40 0 0,-10-1 192 0 0,-14-2 56 0 0,-13-6-55 0 0,-11-9-297 0 0,-8-10-216 0 0,-6-9-649 0 0,-2-9-1903 0 0,3-10-5666 0 0,7-4-8944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19923 5027 18162 0 0,'5'-5'4489'0'0,"7"26"1313"0"0,5 24-5274 0 0,2 18-360 0 0,1 11-112 0 0,1 4-56 0 0,-1-2-256 0 0,-1-8-769 0 0,1-10-1911 0 0,0-13-2401 0 0,0-12-4513 0 0,-10-16 49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20399 4974 19299 0 0,'2'3'4617'0'0,"7"18"-2049"0"0,6 19-1072 0 0,5 14-575 0 0,5 12-497 0 0,4 4-280 0 0,2-1-144 0 0,0-5-96 0 0,-3-6-1000 0 0,-6-8-1649 0 0,-7-8-4417 0 0,-6-11-11208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20055 5431 17178 0 0,'-4'-3'8418'0'0,"26"-12"-6802"0"0,31-10-872 0 0,36-7-39 0 0,33-8-281 0 0,21-5-320 0 0,4 0-104 0 0,-12 3-32 0 0,-23 5-256 0 0,-26 5 72 0 0,-25 4 216 0 0,-23 0 80 0 0,-19 2 128 0 0,-21 1 8 0 0,-20 3 96 0 0,-20 5 24 0 0,-16 5-64 0 0,-10 9 16 0 0,-4 11-8 0 0,-1 21-104 0 0,11 15-96 0 0,17 11-80 0 0,23 5 8 0 0,28 1-8 0 0,27-3 0 0 0,23-7-48 0 0,19-10-56 0 0,9-12-160 0 0,4-11-192 0 0,-2-11 144 0 0,-8-12-72 0 0,-13-11-184 0 0,-14-11 416 0 0,-15-11 152 0 0,-15-10 0 0 0,-10-7 48 0 0,-9-4 8 0 0,-5 2 176 0 0,-3 7 160 0 0,1 11-80 0 0,2 12-304 0 0,9 14 224 0 0,12 13 136 0 0,15 10-160 0 0,18 7-112 0 0,23 1 8 0 0,19-4 64 0 0,12-4-72 0 0,2-10-96 0 0,-10-8-64 0 0,-15-9-48 0 0,-16-7 8 0 0,-20-6 96 0 0,-19-4 8 0 0,-21-1 0 0 0,-22 2 72 0 0,-19 5 168 0 0,-15 9 240 0 0,-8 14 256 0 0,0 20-150 0 0,9 20-586 0 0,13 19 0 0 0,22 15 0 0 0,27 8 0 0 0,33 1 0 0 0,37-9 0 0 0,37-16 0 0 0,21-18 0 0 0,5-18-6083 0 0,-23-12-20601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7293 8122 13529 0 0,'3'-10'4113'0'0,"-2"-6"6522"0"0,-6 10-10123 0 0,-9 17-320 0 0,-10 21-120 0 0,-8 20 0 0 0,-5 16-56 0 0,-3 7 32 0 0,0 2-48 0 0,3-5 8 0 0,6-10 88 0 0,6-13-96 0 0,8-14-72 0 0,6-14-504 0 0,7-14 40 0 0,6-15 327 0 0,6-14 201 0 0,6-13-64 0 0,4-12-112 0 0,4-10 112 0 0,2-9 0 0 0,3-4 72 0 0,0-1 0 0 0,1 5 0 0 0,1 12 0 0 0,1 13 0 0 0,1 17 104 0 0,3 18 208 0 0,3 20 129 0 0,2 18-105 0 0,2 15-104 0 0,2 10-120 0 0,-2 5-112 0 0,-1 0 0 0 0,-3-4-8 0 0,-3-7 0 0 0,-6-8-224 0 0,-4-8-569 0 0,-6-10-1047 0 0,-5-9-1193 0 0,-5-7-20050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7144 8490 15666 0 0,'-5'-2'6273'0'0,"19"-9"-1784"0"0,19-8-4225 0 0,18-2-264 0 0,23 2-584 0 0,17 4-2497 0 0,9 4-5680 0 0,-13 5-5505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8492 8672 5144 0 0,'-3'-3'6753'0'0,"-2"-2"121"0"0,-2 1-3570 0 0,2-1-551 0 0,2 2-2681 0 0,5 0 200 0 0,9 1 8 0 0,9-1-280 0 0,10 0 96 0 0,12 0-96 0 0,10-1 48 0 0,9-1-72 0 0,8-1 72 0 0,7 0-32 0 0,3 0-16 0 0,2 0-32 0 0,0 1 24 0 0,0 0-32 0 0,-1-1-32 0 0,1 1 72 0 0,1-1-360 0 0,2 0-120 0 0,2 0 248 0 0,2-1-216 0 0,0 1 184 0 0,0 1-281 0 0,-1 0 193 0 0,-1 2 88 0 0,-1 0-24 0 0,-2 2 168 0 0,0 0-32 0 0,-1 1-152 0 0,-1 0 224 0 0,-1 1-144 0 0,-2-1-104 0 0,-1 0-40 0 0,-2 1 112 0 0,-2 0 16 0 0,-2 0 192 0 0,0 1-24 0 0,0 0 0 0 0,1 0 16 0 0,1-1 8 0 0,2-1-264 0 0,-1 0-296 0 0,1-1 239 0 0,-1-3-111 0 0,-1-1 40 0 0,-1-1 24 0 0,-3 0-64 0 0,-2 0 56 0 0,-3-1 120 0 0,-2 2 176 0 0,-2 1 16 0 0,-1 0-112 0 0,-2 1-200 0 0,0 1-360 0 0,-1 0 231 0 0,0 1 225 0 0,-2 0 72 0 0,1 0-8 0 0,-2 0 184 0 0,-1 0 80 0 0,-2 0 0 0 0,-2 1 0 0 0,-3 0 0 0 0,-4-1 0 0 0,-6 1-8 0 0,-7 0 0 0 0,-6 0 8 0 0,-9 1 1064 0 0,-7 0-559 0 0,-6 1 231 0 0,-5 0-56 0 0,-1 0-520 0 0,-1 0-160 0 0,2 1-80 0 0,2 0-352 0 0,3 1-1241 0 0,3 0-4112 0 0,-2-2-2271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19156 8036 8304 0 0,'3'3'7290'0'0,"1"5"992"0"0,0 8-7330 0 0,-1 8-472 0 0,-1 5-264 0 0,1 4 88 0 0,0-1-136 0 0,1-2-40 0 0,-1-5 40 0 0,0-6-72 0 0,-2-8 1809 0 0,-1-10-1825 0 0,-4-9-80 0 0,-2-9-56 0 0,-2-10 48 0 0,1-9 8 0 0,1-8-40 0 0,1-7 32 0 0,4-3 0 0 0,6-1-64 0 0,7 3 64 0 0,7 6 0 0 0,6 10 0 0 0,3 10 8 0 0,1 11-169 0 0,-2 11 25 0 0,-6 13 72 0 0,-7 11-56 0 0,-8 9-56 0 0,-10 6-64 0 0,-9 1 176 0 0,-6-1-64 0 0,-3-5-16 0 0,1-5 56 0 0,4-7-144 0 0,5-5-248 0 0,9-3 152 0 0,12-2-24 0 0,13 0 312 0 0,13 1 48 0 0,12 1 0 0 0,8 4 56 0 0,3 4-56 0 0,-2 3-8 0 0,-6 5-112 0 0,-10 3-248 0 0,-13 1-144 0 0,-14 3 256 0 0,-19-1 256 0 0,-18 0 320 0 0,-19-3 304 0 0,-14-2 120 0 0,-9-5 192 0 0,-1-5-456 0 0,6-6-480 0 0,15-6-144 0 0,20-8-2328 0 0,22-8-3033 0 0,12-1-13554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20505 8540 5816 0 0,'-4'-2'9450'0'0,"28"-10"-896"0"0,24-3-8362 0 0,25-1-120 0 0,23 2 32 0 0,20 1-96 0 0,10 4-8 0 0,-2 1 0 0 0,-11 3-72 0 0,-15 3-80 0 0,-10 0-128 0 0,1 2 16 0 0,9 0 264 0 0,15 1-8 0 0,13-1-353 0 0,10 1-71 0 0,3-1 192 0 0,1 0 192 0 0,-2 0 40 0 0,-2 1-32 0 0,-4-1 32 0 0,-6 0 8 0 0,-9 0 0 0 0,-11-1 0 0 0,-13 1 8 0 0,-13 0-8 0 0,-6 1 0 0 0,0 0-8 0 0,9 0-304 0 0,14 0-272 0 0,14 0-72 0 0,11 0 232 0 0,0-1 360 0 0,-6 0 64 0 0,-14 0 0 0 0,-12-2 0 0 0,-8 0 48 0 0,3-3-40 0 0,13-1-8 0 0,16-3 0 0 0,15-1 48 0 0,8 0-40 0 0,1 0-8 0 0,-5 2 8 0 0,-8 1-16 0 0,-13 2 8 0 0,-14 1 0 0 0,-15 2 8 0 0,-10 0-8 0 0,-5 1 8 0 0,-1-1 0 0 0,-1 0 0 0 0,-2-1 96 0 0,-4 0-104 0 0,-7-1 48 0 0,-10 1-48 0 0,-16 1-1336 0 0,-17 0-4618 0 0,-10 1-7295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19420 11192 2263 0 0,'3'2'0'0'0,"-1"1"-2263"0"0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7241 11426 8192 0 0,'4'3'4609'0'0,"3"-6"1465"0"0,1-3-5130 0 0,-1-4-336 0 0,-1-3 128 0 0,-3-1-40 0 0,-1-1-112 0 0,-4 1 24 0 0,-3 0-175 0 0,-6 0-241 0 0,-4 3-88 0 0,-5 3-104 0 0,-4 3-96 0 0,-4 5 88 0 0,-3 10 0 0 0,-1 9 8 0 0,-1 11-8 0 0,2 11 8 0 0,2 11 16 0 0,5 8-8 0 0,6 7 48 0 0,7 2 64 0 0,6-1-24 0 0,8-5 40 0 0,10-9 128 0 0,11-12 440 0 0,8-12 424 0 0,8-11-248 0 0,6-11-328 0 0,3-8-320 0 0,1-9-232 0 0,2-5-224 0 0,0-2-2256 0 0,-3 0-3121 0 0,-9 4-13946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8308 12104 6584 0 0,'11'3'2192'0'0,"22"-2"1489"0"0,16-2-1488 0 0,11-2-481 0 0,7-2-760 0 0,5-2 40 0 0,3-2 97 0 0,1-1-377 0 0,1 0-368 0 0,-1-1-128 0 0,-2 1-200 0 0,-4 2-8 0 0,-4 1 48 0 0,9 1-48 0 0,3 2 72 0 0,2 1-80 0 0,5 0 0 0 0,7 1 0 0 0,12-2 0 0 0,13-1 0 0 0,8-1-40 0 0,2 0 40 0 0,-8 0-64 0 0,-14 0 64 0 0,-15 1 8 0 0,-10 0-8 0 0,-6 0 48 0 0,-1 1-48 0 0,1 0-96 0 0,2 0 88 0 0,2 1-120 0 0,5 0-48 0 0,8 1 80 0 0,12-1 24 0 0,12 1-64 0 0,10-2-16 0 0,5-2-96 0 0,-1-1 144 0 0,-2-2 32 0 0,-5-1-136 0 0,-7-1-344 0 0,-10 0-177 0 0,-13 1 345 0 0,-12 2 264 0 0,-9 1-160 0 0,-5 1-32 0 0,2 0 8 0 0,0 1-72 0 0,3-1 288 0 0,1 1-208 0 0,2-1-328 0 0,0-1 48 0 0,0 0 344 0 0,0-2 232 0 0,0 0 0 0 0,0-1 0 0 0,-1-1 104 0 0,1-1 144 0 0,-1 0 184 0 0,0 1-56 0 0,-3 1-40 0 0,-3 1 152 0 0,-3 0-168 0 0,-6 1 56 0 0,-4 0-32 0 0,-7 1-80 0 0,-6 1-128 0 0,-6 2-64 0 0,-6 0 0 0 0,-6 2 192 0 0,-6 1-88 0 0,-6 1-24 0 0,-5 0-320 0 0,-8 0-2784 0 0,-6 1-4250 0 0,-1 0-1054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19388 11313 8616 0 0,'-1'-9'6490'0'0,"-4"-9"-2593"0"0,0-1-497 0 0,-1 7-2648 0 0,2 12-231 0 0,1 13-161 0 0,2 10 200 0 0,0 12-272 0 0,1 2 384 0 0,1-4-376 0 0,0-6 80 0 0,0-8-128 0 0,-2-7 280 0 0,-1-6-528 0 0,-3-9-328 0 0,-3-7-72 0 0,-1-7 120 0 0,-1-8 160 0 0,-1-6 120 0 0,-1-8 24 0 0,-2-5-16 0 0,0-6-8 0 0,-1-3 72 0 0,-1 1-64 0 0,0 5 152 0 0,3 7-32 0 0,2 9 40 0 0,4 9 128 0 0,2 8-248 0 0,7 6-40 0 0,8 4 0 0 0,10 3 56 0 0,11 4 8 0 0,11 5-64 0 0,11 8 0 0 0,8 8-8 0 0,5 9 0 0 0,2 7 0 0 0,-4 6 0 0 0,-7 3-192 0 0,-11-1 16 0 0,-13-2-112 0 0,-13-4 288 0 0,-16-5 32 0 0,-15-4 32 0 0,-16-5 80 0 0,-13-4 16 0 0,-10-4-16 0 0,-4-2 16 0 0,2-4-160 0 0,7-3-40 0 0,11-2-536 0 0,19-1-1456 0 0,20-1-793 0 0,19-1-3448 0 0,-13-3-8985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20796 11847 10201 0 0,'-4'-1'7849'0'0,"23"-6"-5024"0"0,20-1-2649 0 0,19 0-16 0 0,12 1-152 0 0,11 2 8 0 0,5 2 56 0 0,3 2-72 0 0,2 2 8 0 0,3 2-8 0 0,9 1 0 0 0,12 1 176 0 0,11 1-80 0 0,8 0-96 0 0,2-1 0 0 0,-2 0 8 0 0,-3 0-8 0 0,-4 1 0 0 0,-3-1-8 0 0,-3 1 8 0 0,-3-1-56 0 0,-3 1 48 0 0,-1 0-64 0 0,-1-2 72 0 0,-1-1 0 0 0,-1-1 0 0 0,0-1 8 0 0,-1 0-8 0 0,-2-1-48 0 0,-1-1 48 0 0,-4-2 8 0 0,-6-1 0 0 0,-9-2 72 0 0,-8 1-72 0 0,-7-1-8 0 0,-1 0 56 0 0,4-1-56 0 0,4 1 0 0 0,4 1 8 0 0,3 1 0 0 0,16 0 40 0 0,6 3-56 0 0,-1-1-48 0 0,-2 1-24 0 0,-4-1 72 0 0,-1 0 8 0 0,-3-1 0 0 0,-1-1-8 0 0,-3-2 8 0 0,-5 0 0 0 0,-4-1 0 0 0,-8 1 0 0 0,-6-2-8 0 0,-6 0-40 0 0,-6-1 48 0 0,-3-2 96 0 0,-2-1-96 0 0,-1-1 0 0 0,-2-1 0 0 0,-1 0 8 0 0,-3 2 48 0 0,-3 1-48 0 0,-6 1 0 0 0,-7 3 160 0 0,-8 1 88 0 0,-6 3-8 0 0,-7 0 937 0 0,-5 2-1113 0 0,-3 1-72 0 0,0-1-120 0 0,-1 1-137 0 0,1-1-527 0 0,1 1-3417 0 0,0-1-5809 0 0,0 0 1858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5497 15006 16186 0 0,'-3'-4'4081'0'0,"-21"17"-1713"0"0,-12 11-175 0 0,-3 4-681 0 0,5-3-728 0 0,7-7-448 0 0,13-9-328 0 0,13-13 120 0 0,15-14 40 0 0,14-14-56 0 0,14-17-56 0 0,18-20-8 0 0,20-26-40 0 0,22-27-8 0 0,17-23 105 0 0,33-40-97 0 0,6-6-41 0 0,-10 15 25 0 0,-22 27-24 0 0,-25 33 24 0 0,-24 29 16 0 0,-20 23 24 0 0,-14 18-24 0 0,-12 14-8 0 0,-11 11 17 0 0,-7 9 55 0 0,-7 6-24 0 0,-4 4-48 0 0,-1 3 0 0 0,-1-1-48 0 0,0 0 48 0 0,2-1 0 0 0,1-1 0 0 0,1-1 0 0 0,0-1 0 0 0,0 0 8 0 0,-1 1 136 0 0,-1 0-64 0 0,0 0 16 0 0,-2 0-80 0 0,-3-1 40 0 0,-4-1-48 0 0,-5 0-8 0 0,-6 0 0 0 0,-6 1-48 0 0,-9 1 48 0 0,-6 1-8 0 0,-9 2 0 0 0,-5 3-56 0 0,-2 5 64 0 0,1 4 0 0 0,6 2 0 0 0,9 0-8 0 0,12-2-184 0 0,12-3-145 0 0,16-3 129 0 0,17-3-56 0 0,17-5 112 0 0,13-5-40 0 0,9-3 56 0 0,4-2 56 0 0,-2 2 80 0 0,-5 2 8 0 0,-10 3 96 0 0,-10 5 656 0 0,-10 6 209 0 0,-9 5-113 0 0,-7 5-232 0 0,-5 3-240 0 0,-2 3-240 0 0,-3 4-136 0 0,0 2-8 0 0,1 2-144 0 0,2 3-976 0 0,4 2-4345 0 0,6 0-18531 0 0,-7-17 23996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3882 16136 5552 0 0,'2'-2'10634'0'0,"-10"-17"-3801"0"0,-8-7-6344 0 0,-6 1-201 0 0,-4 5-80 0 0,-3 6-144 0 0,0 10-64 0 0,0 9-8 0 0,4 8 0 0 0,7 9 0 0 0,6 5-152 0 0,10 5-224 0 0,11 2-129 0 0,12 0 73 0 0,10 0-40 0 0,6-2-128 0 0,3-2-144 0 0,-3-1-200 0 0,-6-2 160 0 0,-9-1 423 0 0,-10 1 369 0 0,-13-1 345 0 0,-13-2 279 0 0,-12-3 512 0 0,-7-5 0 0 0,-4-6-96 0 0,-1-5-712 0 0,3-6-111 0 0,5-7-217 0 0,7-4-225 0 0,9-4-1159 0 0,11-3-1008 0 0,11-1-17027 0 0,-7 13 19419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4180 16419 15418 0 0,'-1'-1'5193'0'0,"17"-23"-3081"0"0,12-16-2160 0 0,5-7-176 0 0,0-4-312 0 0,-3 3 120 0 0,-7 4 184 0 0,-8 6 232 0 0,-8 9 48 0 0,-12 9 24 0 0,-8 9 176 0 0,-8 11 216 0 0,-5 13-80 0 0,-2 14-240 0 0,2 13 72 0 0,3 11 64 0 0,6 6-88 0 0,5 3-79 0 0,9-3-113 0 0,8-7-41 0 0,10-10 33 0 0,9-12-72 0 0,7-12-40 0 0,7-15 32 0 0,5-14-104 0 0,3-15-488 0 0,0-13-48 0 0,-2-9-64 0 0,-4-8 368 0 0,-8-3 424 0 0,-8 0 48 0 0,-8 4 224 0 0,-6 9 464 0 0,-6 14 1785 0 0,-3 20-1985 0 0,-2 25-272 0 0,0 23-24 0 0,0 21 112 0 0,6 14 328 0 0,7 6-184 0 0,8 0-152 0 0,11-8-168 0 0,8-12 64 0 0,9-16-120 0 0,7-14 24 0 0,5-16-144 0 0,1-15-104 0 0,-3-14-888 0 0,-5-11-832 0 0,-10-9 183 0 0,-10-5 625 0 0,-12-2 472 0 0,-11-1 360 0 0,-11 2 184 0 0,-11 6 64 0 0,-11 7 376 0 0,-5 13 1737 0 0,0 15-1569 0 0,4 19 272 0 0,7 16 232 0 0,5 13-264 0 0,7 9-472 0 0,10 2-208 0 0,8-2-104 0 0,8-8-64 0 0,7-10-168 0 0,5-10-440 0 0,5-11-912 0 0,4-13-1017 0 0,3-13-1960 0 0,1-10-3688 0 0,-9-2-2176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5527 16007 16890 0 0,'2'2'2729'0'0,"-10"18"71"0"0,-6 18-511 0 0,-4 13-481 0 0,0 10-624 0 0,4 4-639 0 0,4-2-273 0 0,8-7-176 0 0,9-10-56 0 0,10-13-32 0 0,10-11 32 0 0,8-11-40 0 0,8-10-200 0 0,5-11-729 0 0,5-7-831 0 0,3-8-432 0 0,2-9-481 0 0,-1-7-1592 0 0,-3-4-4481 0 0,-26 21 810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5980 15875 8736 0 0,'3'4'7858'0'0,"6"28"1040"0"0,4 20-7674 0 0,5 13-520 0 0,1 6-352 0 0,2-1-200 0 0,0-5-80 0 0,-2-8-72 0 0,-2-9-280 0 0,-3-7-1072 0 0,-5-5-3209 0 0,-3-5-1448 0 0,-2-7-9785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5900 16136 18835 0 0,'1'3'5241'0'0,"25"-17"-3577"0"0,26-13-1664 0 0,18-6-1968 0 0,11 0-6002 0 0,-53 18-7832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19287 10842 5800 0 0,'-4'0'864'0'0,"-4"-22"-2736"0"0,-2-14-481 0 0,1-8 1025 0 0,4-1 1328 0 0,3 7-1111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7269 16030 11017 0 0,'2'1'3057'0'0,"-1"-20"4768"0"0,-1-8-6409 0 0,-3-2-111 0 0,-2 5 55 0 0,-4 6-584 0 0,-4 7-440 0 0,-4 11-184 0 0,-4 13-152 0 0,-3 13 192 0 0,-4 11-96 0 0,0 10-96 0 0,1 6 0 0 0,3 2-8 0 0,5-3-72 0 0,7-9-296 0 0,6-10-240 0 0,9-11-24 0 0,11-13 536 0 0,11-14 64 0 0,10-13 40 0 0,7-9 8 0 0,5-3 0 0 0,0 0 0 0 0,-3 6 40 0 0,-4 6 40 0 0,-7 6-32 0 0,-7 8 88 0 0,-6 7-64 0 0,-4 6-80 0 0,-3 3-160 0 0,0 2-1136 0 0,0-3-1417 0 0,1-2-1328 0 0,3-4-40 0 0,1-5 2241 0 0,1-7 520 0 0,-1-4 1320 0 0,-2-1 360 0 0,-2 0 1720 0 0,-3 4 449 0 0,-3 4 55 0 0,-2 8-647 0 0,-3 7-761 0 0,-1 5-8 0 0,-1 3-247 0 0,-1 0-209 0 0,-1-2-272 0 0,1-5-48 0 0,1-5-392 0 0,2-10 320 0 0,2-9-128 0 0,3-10-144 0 0,4-10-48 0 0,4-7-40 0 0,6-5 40 0 0,4 1 8 0 0,6 5 136 0 0,5 8 368 0 0,3 11 96 0 0,4 13-224 0 0,1 14-152 0 0,1 13-136 0 0,-1 11-96 0 0,3 7-264 0 0,3 5-1776 0 0,0 1-3969 0 0,-25-21-13138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4967 17011 7296 0 0,'0'-3'4881'0'0,"-1"-4"6273"0"0,-4-2-9801 0 0,-2 5-553 0 0,-5 9-416 0 0,-5 10-128 0 0,-5 12-200 0 0,-4 10 40 0 0,-4 6-24 0 0,0 2-24 0 0,2-1 24 0 0,3-4-72 0 0,5-8 0 0 0,7-9-216 0 0,5-10-1152 0 0,8-10 912 0 0,8-13 456 0 0,8-13 8 0 0,7-10 0 0 0,4-10-8 0 0,3-5 0 0 0,1-3 0 0 0,-2 1 8 0 0,-1 7 0 0 0,-4 9-8 0 0,-2 11 0 0 0,-1 15 120 0 0,-2 18 400 0 0,-1 16-200 0 0,0 15-200 0 0,0 9-56 0 0,-2 5-64 0 0,0 1 0 0 0,-3-4-40 0 0,0-6-520 0 0,-3-9-1289 0 0,0-7-1023 0 0,-3-7-2225 0 0,-1-8-1713 0 0,-2-6-1566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4762 17269 10681 0 0,'-6'-2'7337'0'0,"20"-13"-5480"0"0,19-8-1697 0 0,18-4-152 0 0,14-3-8 0 0,8-1-48 0 0,4 2-112 0 0,0 3-192 0 0,-4 5 32 0 0,-8 7 24 0 0,-11 7-313 0 0,-10 10 609 0 0,-13 12 264 0 0,-10 11 553 0 0,-8 8 207 0 0,-7 6 24 0 0,-5 2-216 0 0,-1-2-248 0 0,-2-4-104 0 0,0-5-215 0 0,0-8-145 0 0,0-7-48 0 0,1-8-184 0 0,1-8-345 0 0,0-10 121 0 0,3-12-48 0 0,2-10 208 0 0,5-9-120 0 0,4-7 88 0 0,6-3 64 0 0,5 3 80 0 0,5 8 64 0 0,4 10 200 0 0,4 13 304 0 0,2 15 120 0 0,0 15-7 0 0,-1 13-169 0 0,-3 9-208 0 0,-4 5-136 0 0,-5-1-104 0 0,-3-3 0 0 0,-4-6-920 0 0,0-8-1097 0 0,0-8-3240 0 0,1-9-2985 0 0,-3-4 354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6111 16827 14186 0 0,'-1'-1'4921'0'0,"-12"17"-2169"0"0,-2 13-2504 0 0,5 9-152 0 0,13 4 24 0 0,13 0-64 0 0,12 1-8 0 0,8-3-40 0 0,1-2 0 0 0,-4-3 0 0 0,-7-2 320 0 0,-10-4 985 0 0,-12-2 303 0 0,-12-5-144 0 0,-13-4-271 0 0,-7-7-505 0 0,-6-4-440 0 0,0-8-256 0 0,3-8-88 0 0,7-7-208 0 0,8-7-488 0 0,11-2-1033 0 0,17 2-2112 0 0,15 5-760 0 0,12 5-10618 0 0,-1 6 12884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6478 17056 6248 0 0,'-1'0'1080'0'0,"-16"-5"5169"0"0,-6-3-4800 0 0,0 0-145 0 0,4-1-224 0 0,4 1-88 0 0,5 0-215 0 0,3 0-57 0 0,3 0-160 0 0,2 0 56 0 0,2 1 88 0 0,0 0 0 0 0,0 0-32 0 0,1 2 9 0 0,0 5 2279 0 0,1 10-2784 0 0,5 12 536 0 0,5 14-87 0 0,4 12-329 0 0,4 8-160 0 0,2 2-64 0 0,1-3-72 0 0,-1-8-8 0 0,-1-11-104 0 0,-2-12-104 0 0,-2-12 216 0 0,-2-14 0 0 0,-2-13 48 0 0,-3-11-48 0 0,-2-7-48 0 0,-2-2-32 0 0,0 1 8 0 0,0 6-40 0 0,3 8-129 0 0,4 8 97 0 0,4 10 144 0 0,5 9 16 0 0,4 7 32 0 0,3 4-48 0 0,2 2 0 0 0,-2-3 0 0 0,-2-4-336 0 0,-4-4-536 0 0,-5-8 8 0 0,-5-9 544 0 0,-5-10 224 0 0,-3-10 88 0 0,-3-7 0 0 0,-1-4 16 0 0,0-1 56 0 0,2 4 224 0 0,2 7 256 0 0,5 9 0 0 0,5 7-136 0 0,5 6-96 0 0,7 5-128 0 0,5 3-112 0 0,4 3-16 0 0,5 1 16 0 0,2-1-64 0 0,1-1 48 0 0,-2-3-56 0 0,-3-3-8 0 0,-6-5-88 0 0,-5-7 96 0 0,-7-5 56 0 0,-7-6 8 0 0,-5-4 33 0 0,-5-3 71 0 0,-3 1 192 0 0,-5 5 240 0 0,-5 6-88 0 0,-4 7-328 0 0,-4 10-176 0 0,-4 12 64 0 0,-2 14 8 0 0,2 12 32 0 0,3 12-56 0 0,6 9 40 0 0,7 6-48 0 0,13 5-40 0 0,15 2-8 0 0,16-1 8 0 0,17-3-8 0 0,13-8 0 0 0,7-10-104 0 0,4-12-40 0 0,-4-13-256 0 0,-10-13 200 0 0,-13-17 200 0 0,-16-17 104 0 0,-16-16 296 0 0,-16-15 200 0 0,-12-9 216 0 0,-9-5 450 0 0,-4 3-1266 0 0,2 7 0 0 0,4 10 0 0 0,7 11 0 0 0,13 13 0 0 0,14 9 0 0 0,22 9-1314 0 0,21 6-4775 0 0,14 4-13915 0 0,-5 3 14644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6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7997 2635 17178 0 0,'-3'-1'4041'0'0,"-18"1"504"0"0,8 2-4457 0 0,29-3-88 0 0,44-5 96 0 0,50-5 192 0 0,43-4-208 0 0,24-2 64 0 0,-2 3-24 0 0,-20 3-72 0 0,-32 3-48 0 0,-34 4 0 0 0,-30 2-408 0 0,-25 2 384 0 0,-19 3 24 0 0,-15 3 0 0 0,-14 2-456 0 0,-10 1-744 0 0,-6 1-401 0 0,-1 0-615 0 0,3-1-3105 0 0,6-2-9186 0 0,6-1 13612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6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8417 2593 12945 0 0,'2'5'4705'0'0,"-1"25"-3721"0"0,-1 31 425 0 0,-3 32-345 0 0,-2 24 88 0 0,-1 10-72 0 0,2-7-87 0 0,1-17-49 0 0,1-17-592 0 0,1-18-328 0 0,5-13-24 0 0,5-14-2096 0 0,4-12-3418 0 0,0-11-12528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6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9366 2593 12705 0 0,'2'4'3801'0'0,"1"6"1000"0"0,0 9-3761 0 0,-1 14 105 0 0,0 16-177 0 0,-1 18-32 0 0,-1 14 456 0 0,1 9-240 0 0,-1 2-471 0 0,-1 0-249 0 0,1-6-72 0 0,-1-9-96 0 0,0-11-176 0 0,0-12-32 0 0,-1-9-48 0 0,1-9-8 0 0,0-10-192 0 0,0-7-152 0 0,1-6-296 0 0,-1-5-569 0 0,0-3-5808 0 0,0-3-1609 0 0,-1-1-3175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6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10004 2755 11801 0 0,'4'5'5553'0'0,"-16"24"3993"0"0,-12 21-9386 0 0,-8 14 64 0 0,-5 6-80 0 0,-2 2-72 0 0,0-3 0 0 0,4-7-72 0 0,3-9 0 0 0,6-11 0 0 0,5-10-152 0 0,7-11-280 0 0,4-11-1784 0 0,8-12 936 0 0,6-12 887 0 0,7-15 57 0 0,6-12 0 0 0,5-13-240 0 0,2-10 88 0 0,1-8 168 0 0,1-4 80 0 0,-1 3 232 0 0,-1 8-40 0 0,-2 13 48 0 0,-1 16 136 0 0,3 17 872 0 0,3 19 440 0 0,10 31-239 0 0,6 24 399 0 0,3 13-1088 0 0,0 4-280 0 0,-1-2-144 0 0,-2-7-72 0 0,-2-10-24 0 0,-5-11-104 0 0,-4-11-624 0 0,-5-10-968 0 0,-5-8-809 0 0,-2-9-19498 0 0,-6-6 22003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10498 2619 11321 0 0,'5'2'6441'0'0,"-17"29"-2304"0"0,-13 22-2673 0 0,-11 13-359 0 0,-4 8-457 0 0,-2-2-264 0 0,4-6-224 0 0,6-11-160 0 0,8-13-480 0 0,9-13-624 0 0,7-12-2361 0 0,8-12 2161 0 0,7-12 591 0 0,6-13 497 0 0,5-10 136 0 0,4-12 80 0 0,2-8 48 0 0,1-6-40 0 0,1-3 136 0 0,-1 2 24 0 0,0 8 9 0 0,-1 11 215 0 0,0 11 512 0 0,1 15 760 0 0,2 16-408 0 0,1 17-215 0 0,2 14-193 0 0,1 13-104 0 0,-1 7 16 0 0,0 5-192 0 0,-2-2-192 0 0,-2-4-248 0 0,-2-5-112 0 0,-3-7-16 0 0,-1-6-64 0 0,-1-5-496 0 0,-1-4-1120 0 0,-1-6-281 0 0,1-3-21314 0 0,-9-10 23275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19262 10292 1095 0 0,'4'4'984'0'0,"1"1"-3063"0"0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6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11007 2659 11585 0 0,'2'5'4329'0'0,"25"-10"-1048"0"0,16-7-2569 0 0,11-4-168 0 0,2-1-360 0 0,-2 2-184 0 0,-6 4-280 0 0,-11 5-1336 0 0,-13 8-2273 0 0,-15 10 24 0 0,-8 2-7120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11008 2672 15770 0 0,'3'-1'4649'0'0,"-4"52"-1977"0"0,-2 31 1 0 0,-1 17-2481 0 0,3 3 0 0 0,10 1 144 0 0,8-13-344 0 0,10-18 8 0 0,7-20 8 0 0,5-19 64 0 0,3-15-24 0 0,1-10-48 0 0,-1-7-192 0 0,-3-5-808 0 0,-5-3-952 0 0,-4-2-529 0 0,-6-2-3000 0 0,-6 0-1577 0 0,-12 7-1382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10927 2966 16186 0 0,'6'0'3777'0'0,"31"-12"1368"0"0,20-8-4457 0 0,17-5-400 0 0,10-1-288 0 0,10 0-456 0 0,4 2-3377 0 0,-3 5-3856 0 0,-17 5-6417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11882 2381 18594 0 0,'5'5'2833'0'0,"-5"22"-1449"0"0,-4 12-1384 0 0,-1 8-560 0 0,1 2-2088 0 0,0-4-16955 0 0,1-26 19603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12692 2646 14402 0 0,'1'0'3960'0'0,"-6"0"-2471"0"0,-8-1 231 0 0,-10 1-296 0 0,-10-1-271 0 0,-9 4-521 0 0,-4 4-432 0 0,-1 5-200 0 0,2 4-144 0 0,8 3-632 0 0,9 2-457 0 0,10 2 305 0 0,9 2 392 0 0,11 1 280 0 0,10 2 160 0 0,19 4-32 0 0,10 2 120 0 0,5 1 16 0 0,-1-2-8 0 0,-4-1 0 0 0,-8 0 0 0 0,-9-2 32 0 0,-8 0-32 0 0,-10-1 104 0 0,-12-1-8 0 0,-13-2 264 0 0,-13-2 392 0 0,-11-3 513 0 0,-10-2 271 0 0,-6-5-504 0 0,-2-5-528 0 0,2-3-248 0 0,5-7-256 0 0,8-6-856 0 0,9-7-2065 0 0,10-2-6673 0 0,11 1-3855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14539 2597 14482 0 0,'5'0'4281'0'0,"-7"23"464"0"0,-8 19-4073 0 0,-4 14-152 0 0,-3 9-112 0 0,2 5-128 0 0,2 2-16 0 0,4-1-120 0 0,7-4-144 0 0,10-7-88 0 0,11-9 88 0 0,9-10 96 0 0,9-12-96 0 0,8-9 0 0 0,4-9-248 0 0,2-10-336 0 0,0-8-384 0 0,-3-9 55 0 0,-4-8 41 0 0,-6-6 528 0 0,-6-6 256 0 0,-6-3 88 0 0,-6-2-8 0 0,-4-1 8 0 0,-5 1 0 0 0,-4 3 72 0 0,-3-2-64 0 0,-5 3 232 0 0,-8 4 56 0 0,-6 5-56 0 0,-8 4 104 0 0,-4 2 48 0 0,-3 3-199 0 0,2 2-25 0 0,2 2-160 0 0,7 1-8 0 0,6 2-336 0 0,8 2-33 0 0,13 2 17 0 0,15 2 8 0 0,15 3-216 0 0,14 1-464 0 0,13 2-440 0 0,9 0 559 0 0,5 0 649 0 0,3 1 136 0 0,-3-1 120 0 0,-5 0-200 0 0,-9-1-240 0 0,-11-2 112 0 0,-12-2-64 0 0,-9-1 232 0 0,-9-1 40 0 0,-6-2 120 0 0,-2 1 0 0 0,-2-1 0 0 0,3 0 8 0 0,1 1 128 0 0,1 0-64 0 0,1 2 8 0 0,-1 2 40 0 0,-2 1 328 0 0,-3 6 560 0 0,-3 9 113 0 0,-2 11-97 0 0,-3 14 176 0 0,-2 14 48 0 0,0 13-31 0 0,-1 9-161 0 0,1 4 96 0 0,0 0-640 0 0,2 0-128 0 0,-1-8 144 0 0,0-14-456 0 0,-1-15-64 0 0,-2-14-448 0 0,-4-15-312 0 0,-4-14 176 0 0,-4-13-224 0 0,-1-12-112 0 0,-2-12-81 0 0,2-12 121 0 0,3-9-152 0 0,2-11 24 0 0,3-6 256 0 0,7-5 224 0 0,7-1 200 0 0,8 2 39 0 0,10 7 169 0 0,7 10 112 0 0,8 13 64 0 0,4 14 233 0 0,3 15 79 0 0,0 16 96 0 0,-3 28 384 0 0,-9 21 16 0 0,-12 12-456 0 0,-16 8 232 0 0,-16 1 497 0 0,-15-5 207 0 0,-13-6-200 0 0,-7-9-328 0 0,-5-11-376 0 0,2-11-448 0 0,5-8-528 0 0,9-7-2072 0 0,9-4-21612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16594 1799 14106 0 0,'1'3'5217'0'0,"-3"29"3873"0"0,-2 29-8274 0 0,0 23-288 0 0,-2 15-168 0 0,1 6-144 0 0,1-6-96 0 0,2-8-112 0 0,0-7-8 0 0,2-9-80 0 0,1-4-784 0 0,0-4-3985 0 0,0-4-19819 0 0,0-12 24668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16543 3201 26380 0 0,'0'1'5129'0'0,"-15"0"-7049"0"0,-6 0-27669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5794 4657 11121 0 0,'3'0'3081'0'0,"15"37"2080"0"0,11 28-1777 0 0,16 31-2431 0 0,6 11-233 0 0,0-2-592 0 0,-4-9-64 0 0,-5-13-56 0 0,-8-14-8 0 0,-7-12-152 0 0,-8-11-1065 0 0,-5-8-535 0 0,-6-10-848 0 0,-2-8-2570 0 0,-2-8-4848 0 0,-1-5 6307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6542 4921 9857 0 0,'-4'-1'4913'0'0,"-24"23"-2321"0"0,-30 32-951 0 0,-25 28 815 0 0,-6 9-1752 0 0,8-6-704 0 0,17-14-1016 0 0,20-17-1585 0 0,17-18-4200 0 0,14-14-4944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19104 10050 2495 0 0,'-2'-1'5985'0'0,"-18"-13"-3528"0"0,-11-8-2297 0 0,-2-8 256 0 0,1-4-416 0 0,6-4-8 0 0,6-2-328 0 0,6 1 224 0 0,4 1 112 0 0,3 6 216 0 0,0 4 216 0 0,-2 7-24 0 0,-3 5 384 0 0,-4 6 545 0 0,-3 3-537 0 0,-2 4-464 0 0,-1 1-192 0 0,1 2-64 0 0,2 1 112 0 0,4-1-184 0 0,3 0-8 0 0,3-3 8 0 0,3-1 160 0 0,0-2-104 0 0,-1-3-16 0 0,-2-2 48 0 0,-3-3 32 0 0,-4-3 8 0 0,-6-3-24 0 0,-4-3 0 0 0,-6-3-112 0 0,-4-3-104 0 0,-4-1-296 0 0,-4-3 272 0 0,-1 0 32 0 0,0 1-160 0 0,1-1-64 0 0,2 2 272 0 0,1 2-80 0 0,2 2 128 0 0,3 1 56 0 0,1 1-56 0 0,2 2 0 0 0,3 1 24 0 0,4 1-24 0 0,4 2-144 0 0,5 3-504 0 0,6 1-9 0 0,5 2 233 0 0,2 3 248 0 0,4 2 120 0 0,4 3 56 0 0,2 2 0 0 0,0 2 24 0 0,1 0 96 0 0,-2 2 112 0 0,-1 2 737 0 0,-5 0 351 0 0,-5 2-776 0 0,-10 1-16 0 0,-10-1-208 0 0,-10 0 304 0 0,-11-2-128 0 0,-8-1-280 0 0,-6 0-128 0 0,-5-1-15 0 0,-3-1-25 0 0,1 0-48 0 0,-1-1-73 0 0,2 1 25 0 0,0 0 48 0 0,0-1 0 0 0,-3-1 8 0 0,-3 1 0 0 0,-7 0 8 0 0,-11 0-16 0 0,-9 1-8 0 0,-19 3-40 0 0,1 3 48 0 0,6 3 8 0 0,10 1-8 0 0,8 2 8 0 0,-2 3-8 0 0,5 1-16 0 0,11 0 16 0 0,11-3-8 0 0,17-2 8 0 0,16-3-1448 0 0,15-3 960 0 0,13-2 184 0 0,8-2-80 0 0,4 0 384 0 0,-2 0 440 0 0,-5-1-216 0 0,-7 0 88 0 0,-7 0 64 0 0,-5 0 80 0 0,-2 0-144 0 0,1-1-128 0 0,4 2-184 0 0,6-1-328 0 0,12 1 280 0 0,14-1 48 0 0,14 0 40 0 0,14-2-40 0 0,15-1 0 0 0,11-2-72 0 0,9-1 8 0 0,7-1 24 0 0,9 1 40 0 0,11 0 0 0 0,18 2 48 0 0,20 2-48 0 0,19 1 8 0 0,16 0 88 0 0,6-2-24 0 0,2-3-64 0 0,-3-3 104 0 0,-7-4 48 0 0,-11-1 8 0 0,-16 2-48 0 0,-20 3 8 0 0,-22 2-7 0 0,-23 5-113 0 0,-20 7-8 0 0,-16 7-88 0 0,-13 10 88 0 0,-10 8 80 0 0,-9 7-72 0 0,-7 6 0 0 0,-4 3 0 0 0,-2 3 8 0 0,1 0-16 0 0,2 0 0 0 0,3-1 0 0 0,4 2-8 0 0,4-1-104 0 0,4 2 55 0 0,4 1-7 0 0,4 1 0 0 0,4 0 56 0 0,4 1 0 0 0,6 0 0 0 0,4-1 0 0 0,4-2-8 0 0,4-1-88 0 0,2-1-144 0 0,1-1 160 0 0,-4 1-688 0 0,-4 1-648 0 0,-5 23 112 0 0,-11 8 159 0 0,-10-2 873 0 0,-9-8 176 0 0,-10-11 104 0 0,-6-12 80 0 0,-3-10-24 0 0,-1-8-56 0 0,1-6 0 0 0,2-4-168 0 0,4-3 168 0 0,8-1 0 0 0,7-2-96 0 0,9 0-120 0 0,7-2 56 0 0,6-1 104 0 0,7-3 56 0 0,2-3-152 0 0,1-1 48 0 0,-2-4 96 0 0,-4-4-248 0 0,-4-4 64 0 0,-7-7 120 0 0,-6-4 72 0 0,-4-5 0 0 0,-5-2 8 0 0,-1-2 96 0 0,-1 0-96 0 0,0 1 40 0 0,3 0-48 0 0,2 1 0 0 0,3 0 8 0 0,3 0 0 0 0,3 0-8 0 0,3 0 8 0 0,2 1 0 0 0,0-1-8 0 0,2 2 0 0 0,0 0 0 0 0,1 2-48 0 0,-1 1-520 0 0,-1 1-1809 0 0,-3 1 585 0 0,-4 1 624 0 0,-6 3-681 0 0,-5 2 905 0 0,-7 4 2617 0 0,-6 3-1169 0 0,-5 3-280 0 0,-5 3 304 0 0,-2 3 256 0 0,1 1-216 0 0,1 2-464 0 0,2 0-24 0 0,2 0-24 0 0,3-1-40 0 0,2 1-16 0 0,3-1-184 0 0,2 2 184 0 0,1 1 24 0 0,1 3 272 0 0,-1 1 32 0 0,0 3-144 0 0,-1 1-104 0 0,-1 1 48 0 0,-1 0-56 0 0,-2 1 248 0 0,0 0 72 0 0,-1 1 65 0 0,-1 2-17 0 0,0 1 56 0 0,-1 2 176 0 0,1 3-8 0 0,0 2-224 0 0,0 1-192 0 0,2 1-64 0 0,1 0-104 0 0,2 0-72 0 0,1-3-8 0 0,0-1 0 0 0,-1-2 0 0 0,-1-2-224 0 0,-1-2 176 0 0,-1-1-8 0 0,-2-1 56 0 0,1-1 0 0 0,-2 0 8 0 0,1-2 0 0 0,0 1 8 0 0,0-1-16 0 0,-2 1-8 0 0,-2-1-56 0 0,-4 1 64 0 0,-5 0 8 0 0,-4 0 8 0 0,-3-1 128 0 0,-3 1-96 0 0,-1 0 0 0 0,-1 0-40 0 0,1 2-8 0 0,2 0-72 0 0,1 2 16 0 0,2 1-328 0 0,3 2-512 0 0,1 0 48 0 0,2 0-473 0 0,2 2 801 0 0,1 1 328 0 0,1 1 192 0 0,1 2 48 0 0,1 1 96 0 0,2 1 48 0 0,0 0-120 0 0,2-1-72 0 0,1-2-208 0 0,1-2-72 0 0,1-3 200 0 0,0-4-2568 0 0,0-13-3208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6086 5398 12577 0 0,'-3'9'2697'0'0,"-7"26"-1921"0"0,-6 19-264 0 0,-4 16-144 0 0,-3 9-88 0 0,1 3-280 0 0,1 2-24 0 0,4-5-800 0 0,4-8-3081 0 0,5-16-8552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6585 5208 12217 0 0,'3'-3'4689'0'0,"-15"29"-1968"0"0,-11 28-1521 0 0,-5 22-984 0 0,0 14-168 0 0,6 2-48 0 0,6-7 0 0 0,10-9-200 0 0,12-12-16 0 0,12-15 216 0 0,11-16 48 0 0,17-24-48 0 0,8-23-696 0 0,0-20 200 0 0,-6-16 296 0 0,-10-12 192 0 0,-11-9 0 0 0,-11-6 0 0 0,-14-5 0 0 0,-14 0-360 0 0,-11 1-177 0 0,-10 7-175 0 0,-7 14-664 0 0,-1 15-1465 0 0,2 17-10584 0 0,17 12 13433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7300 5186 14066 0 0,'5'5'3152'0'0,"-13"26"-199"0"0,-9 21-2361 0 0,-7 14-256 0 0,-3 7-72 0 0,1 1-184 0 0,5-5-80 0 0,6-9-152 0 0,9-12 104 0 0,13-12 48 0 0,13-13 176 0 0,14-10-176 0 0,12-8-104 0 0,9-7-616 0 0,8-6-368 0 0,1-4-129 0 0,-1-1 697 0 0,-5-1-1120 0 0,-6 2-1033 0 0,-11 2-2248 0 0,-11 2-3615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7812 5106 9721 0 0,'0'3'3056'0'0,"-1"35"8603"0"0,-3 32-10459 0 0,-3 24-440 0 0,-1 9-248 0 0,0-6-264 0 0,2-11-248 0 0,3-13-216 0 0,6-13-2536 0 0,7-12-5858 0 0,1-14-6968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9447 4955 14106 0 0,'-20'-10'4392'0'0,"-17"-3"-2839"0"0,-12 1-577 0 0,-5 7-496 0 0,0 13-192 0 0,5 15-144 0 0,8 16-144 0 0,13 13-48 0 0,11 10-184 0 0,15 7-216 0 0,15 4-80 0 0,11 1 128 0 0,10-2-16 0 0,3-2-40 0 0,0-5-88 0 0,-5-6-145 0 0,-9-6 385 0 0,-10-7 304 0 0,-24-5 208 0 0,-20-8 1145 0 0,-14-11-329 0 0,-8-11-408 0 0,-2-15-184 0 0,3-14-432 0 0,10-12-232 0 0,14-9-600 0 0,20-2-1361 0 0,19 3-4976 0 0,8 8-3912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9919 5056 13777 0 0,'-8'-10'3017'0'0,"-34"4"1056"0"0,-14 17 1968 0 0,-1 28-5793 0 0,7 26-32 0 0,13 20-104 0 0,12 11-112 0 0,14-2-72 0 0,12-8-96 0 0,15-9-560 0 0,12-13-184 0 0,12-15-472 0 0,12-17-345 0 0,10-12-1047 0 0,3-14-3410 0 0,-8-6-7343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10399 5216 14210 0 0,'-3'-3'4088'0'0,"-20"17"-23"0"0,-11 19-3377 0 0,-1 21-271 0 0,4 19-121 0 0,10 9-296 0 0,13 3-8 0 0,15-5-32 0 0,17-10 40 0 0,14-16 0 0 0,10-17-256 0 0,7-17 39 0 0,3-17-727 0 0,-3-17 80 0 0,-5-15 264 0 0,-10-12 384 0 0,-12-10 160 0 0,-12-7 48 0 0,-15-7 8 0 0,-16-5 8 0 0,-13-3 40 0 0,-12 1-40 0 0,-5 3 0 0 0,-2 7 0 0 0,4 10-8 0 0,10 12-56 0 0,9 11-1104 0 0,15 8-689 0 0,15 8-375 0 0,18 5 1000 0 0,15 4 791 0 0,11 1 329 0 0,8 3 104 0 0,2 5 328 0 0,-2 12 993 0 0,0 33 439 0 0,-9 25 1465 0 0,-12 17-2273 0 0,-13 6-168 0 0,-10 0-88 0 0,-10-6-136 0 0,-7-11-271 0 0,-4-16-161 0 0,-2-16-56 0 0,0-18-72 0 0,2-13-337 0 0,2-22-127 0 0,1-18-600 0 0,2-18 648 0 0,2-17 136 0 0,6-23 160 0 0,9-24 120 0 0,10-21 0 0 0,10-7 8 0 0,5 8 56 0 0,1 23-64 0 0,1 28-8 0 0,-1 27-64 0 0,-2 30 8 0 0,-4 30-8 0 0,-8 29 72 0 0,-8 24 0 0 0,-11 17 48 0 0,-12 9-40 0 0,-11 3 184 0 0,-7-5 232 0 0,-3-10 192 0 0,3-13-104 0 0,4-15-168 0 0,5-13 65 0 0,9-12 31 0 0,9-9-40 0 0,9-6-168 0 0,7-5-160 0 0,7-4-24 0 0,4-2-48 0 0,4-2-632 0 0,4-3-1305 0 0,4-5-1728 0 0,2-4-4832 0 0,-8 0-1392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11456 5202 15506 0 0,'3'2'4049'0'0,"25"-11"-1185"0"0,18-7-2048 0 0,8-3-455 0 0,2 1-265 0 0,-2 4-96 0 0,-6 3-425 0 0,-9 5-1063 0 0,-12 6-1312 0 0,-9 5-2386 0 0,-11 5-7696 0 0,-4-8 11971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11550 5159 15770 0 0,'-9'17'2744'0'0,"-6"24"-1183"0"0,-4 26 191 0 0,1 15 65 0 0,4 1-305 0 0,9-4-816 0 0,12-8-480 0 0,14-11 56 0 0,11-11 88 0 0,10-15-144 0 0,7-12-88 0 0,4-12-64 0 0,2-13-64 0 0,-3-11-776 0 0,-3-8-1656 0 0,-5-4-1649 0 0,-9 0-2297 0 0,-10 5-7063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11245 5428 17594 0 0,'6'-2'2681'0'0,"21"-7"-1097"0"0,38-12-39 0 0,27-8 647 0 0,14-1-1912 0 0,4 1-280 0 0,-3 4-792 0 0,-4 7-1601 0 0,-2 12-20298 0 0,-36 1 22691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26617 16140 4047 0 0,'1'3'2897'0'0,"3"12"-2353"0"0,2 7-3777 0 0,0-1-1022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12214 5157 15386 0 0,'7'-2'6641'0'0,"-6"32"-3256"0"0,-7 36-2217 0 0,-8 30-32 0 0,-6 15-367 0 0,0-1 7 0 0,4-14-368 0 0,3-21-264 0 0,5-19-136 0 0,4-17-8 0 0,2-15-64 0 0,1-12-392 0 0,4-12-72 0 0,1-12 512 0 0,3-14-296 0 0,2-12-433 0 0,2-16 137 0 0,1-20-232 0 0,0-22-272 0 0,1-22 128 0 0,0-12 688 0 0,-2 2 296 0 0,-1 16 0 0 0,-4 25 104 0 0,-1 26 592 0 0,-1 23 344 0 0,0 17-272 0 0,2 14-408 0 0,4 13-144 0 0,7 14-16 0 0,10 15-80 0 0,12 13-56 0 0,17 13-64 0 0,14 11 8 0 0,12 6 0 0 0,5 3 0 0 0,-6-2-8 0 0,-16-3 8 0 0,-25-2 208 0 0,-33-5 769 0 0,-32-5-105 0 0,-30-6-112 0 0,-17-10-312 0 0,-7-11-352 0 0,3-11-104 0 0,20-12-6017 0 0,26-11-10403 0 0,18-6 7988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13580 5057 22763 0 0,'1'-4'4545'0'0,"-7"-5"-2608"0"0,-2 3-3610 0 0,-3 8-5040 0 0,2 10-11259 0 0,2 3 15085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13520 5398 9601 0 0,'0'4'14531'0'0,"0"2"-38663"0"0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7319 5133 6664 0 0,'1'4'4393'0'0,"2"-3"5657"0"0,1 1-6049 0 0,0 1-3361 0 0,-1 4-32 0 0,-1 6-168 0 0,-5 12-184 0 0,-3 9 8 0 0,-4 4-184 0 0,-2 2-8 0 0,0 0 64 0 0,0-2-64 0 0,1-4 24 0 0,2-3-24 0 0,1-3-16 0 0,2-3-8 0 0,1-1 0 0 0,1-2-40 0 0,2 0 64 0 0,1 0-63 0 0,0 0-1 0 0,1 0 8 0 0,0-1-8 0 0,1-1 48 0 0,-1-1-56 0 0,0-2 0 0 0,0-2 80 0 0,0 0-8 0 0,0-2 0 0 0,0 0-64 0 0,-1-1 88 0 0,-1-1-96 0 0,0-1 0 0 0,0-2 8 0 0,0-2-16 0 0,2-1 16 0 0,1-2 8 0 0,2-1 56 0 0,2-2 24 0 0,3 1-96 0 0,1-2 8 0 0,2 1 40 0 0,2 0-40 0 0,2 0 0 0 0,0-1 40 0 0,1 1 0 0 0,1-3 0 0 0,0 0-48 0 0,-1-2 0 0 0,0 0 0 0 0,-1-1 8 0 0,0 1-8 0 0,-2-1 64 0 0,0 0-64 0 0,0 0 8 0 0,1-1-8 0 0,0 0 0 0 0,0-1 8 0 0,1 0 0 0 0,-1 0 40 0 0,1 0-48 0 0,-2 1 0 0 0,-1 1 0 0 0,-1 1 0 0 0,0 1 0 0 0,-2 1 0 0 0,1 1 0 0 0,0 1 8 0 0,0 0 0 0 0,1 0 0 0 0,0 1 0 0 0,3-1 0 0 0,1 0 56 0 0,0 1-56 0 0,-1-1-8 0 0,0 1 8 0 0,0 0 0 0 0,-2-1 8 0 0,-1 0-8 0 0,-2 1 40 0 0,-1-2-40 0 0,-1 1 0 0 0,-2-1 40 0 0,0 1-48 0 0,-1-1 16 0 0,-1 0-8 0 0,-1 1 48 0 0,0 0 40 0 0,0 0-104 0 0,1 1 8 0 0,0-2 0 0 0,0 0 8 0 0,1 0 0 0 0,1 0-8 0 0,-1-1-8 0 0,1-1 8 0 0,-1 0 0 0 0,1-1 0 0 0,-1-1 16 0 0,0-1-8 0 0,1-1 0 0 0,-1-1-8 0 0,-1-1 8 0 0,1 1-16 0 0,0-2 8 0 0,0-1-8 0 0,1-1-296 0 0,0-1 8 0 0,-1 1-248 0 0,0 2-225 0 0,-2 1-295 0 0,1 1-288 0 0,-2 2-88 0 0,0 1 87 0 0,0 0-63 0 0,-1 1-96 0 0,1-1 207 0 0,-1-1 65 0 0,2-2-128 0 0,-1-1 112 0 0,1 0 191 0 0,0-2 9 0 0,0-1-280 0 0,0 1-881 0 0,0-1-6407 0 0,-1 4 8624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7817 5178 5448 0 0,'4'4'1288'0'0,"4"-9"2537"0"0,2-6-3377 0 0,-2-1 240 0 0,-2-1 80 0 0,-1 0 24 0 0,-3 3 33 0 0,-1 1 7 0 0,0 3 40 0 0,-1 1 1480 0 0,-1 1-599 0 0,1 1-1161 0 0,-1-1 16 0 0,2 1-8 0 0,-1 0-40 0 0,1-1-32 0 0,1 1-56 0 0,-1 1-39 0 0,0 4 895 0 0,0 8-1016 0 0,0 12 16 0 0,-3 13-112 0 0,-3 15-72 0 0,-3 12 48 0 0,-3 8-72 0 0,-2 4 32 0 0,0-1 8 0 0,0-4-72 0 0,1-6 48 0 0,2-8-64 0 0,2-8 56 0 0,2-6 184 0 0,2-6-224 0 0,1-6-16 0 0,2-5-72 0 0,0-3 0 0 0,1-3 48 0 0,0-4 0 0 0,0-2-48 0 0,1-4 0 0 0,-1-2 8 0 0,0-3 897 0 0,0-4-1153 0 0,0-5-681 0 0,-1-6-1503 0 0,-1-5-1977 0 0,-2-4-6289 0 0,1 2 873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7361 5054 7960 0 0,'3'4'2353'0'0,"2"19"7697"0"0,-1 9-8986 0 0,-1 5-160 0 0,-3-2-352 0 0,-2-2-296 0 0,-2-5-256 0 0,-3-4 0 0 0,-2-3-1264 0 0,-4 0-20611 0 0,1-3 21875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6123 5265 10233 0 0,'4'2'3248'0'0,"-5"10"2530"0"0,-5 12-5658 0 0,-3 6 736 0 0,-2 2-432 0 0,2 1-144 0 0,0 0-8 0 0,1 1-56 0 0,0 0-56 0 0,1 1 8 0 0,0 2-32 0 0,-1 0-8 0 0,0 2 56 0 0,-1-1-48 0 0,-1 3 8 0 0,1-1 24 0 0,1-4-104 0 0,2-5-8 0 0,0-6-48 0 0,1-6 40 0 0,1-3 24 0 0,0-5 56 0 0,1-2 88 0 0,-2-2 1 0 0,1 0 127 0 0,-1 0-104 0 0,0-1-120 0 0,-1 1 176 0 0,0 0-80 0 0,1 0-8 0 0,0 0-64 0 0,0 0 32 0 0,2-2 56 0 0,0 0-64 0 0,1-1-48 0 0,1 0 8 0 0,0 1-80 0 0,0 1 0 0 0,0 2-32 0 0,0 2-8 0 0,0 2 8 0 0,0-1 40 0 0,0-2-48 0 0,0-7-288 0 0,3-11-2425 0 0,3-12-20362 0 0,-1 6 23067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15232 4889 5032 0 0,'5'1'2472'0'0,"3"-1"8811"0"0,0-1-8835 0 0,-1-2-159 0 0,-1 1-1129 0 0,-3-1 584 0 0,-1 1-488 0 0,-2 0-647 0 0,-1 0-137 0 0,-4 0-280 0 0,-2 1-120 0 0,-3 1-72 0 0,-5-1 0 0 0,-3 1-8 0 0,-5 2-72 0 0,-3 4 40 0 0,-5 6 40 0 0,-2 5 16 0 0,0 6-16 0 0,2 5-40 0 0,4 2-64 0 0,7 2-64 0 0,7-1-352 0 0,9 0 55 0 0,10 0 201 0 0,13 0 152 0 0,12 1 112 0 0,10 2-48 0 0,9 2 32 0 0,4 1-32 0 0,1 3-152 0 0,-4 0-40 0 0,-8 1-192 0 0,-11-1-696 0 0,-12 0 344 0 0,-16 0 416 0 0,-15-2 368 0 0,-15-2 104 0 0,-14-3 8 0 0,-9-6 120 0 0,-4-7 48 0 0,0-7-8 0 0,8-10 344 0 0,10-12-280 0 0,13-15-328 0 0,15-13 56 0 0,19-12-64 0 0,18-9-72 0 0,15-4 64 0 0,12 0-208 0 0,7 3-328 0 0,1 5 16 0 0,-5 5 312 0 0,-10 5 216 0 0,-13-2 40 0 0,-19-1 640 0 0,-20 0 32 0 0,-17 1 136 0 0,-13 0-216 0 0,-9 3-104 0 0,-2 3-127 0 0,2 5-297 0 0,7 7-104 0 0,10 8-545 0 0,12 8-2511 0 0,14 7-21708 0 0,5 4 24764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16088 4821 383 0 0,'4'4'11114'0'0,"5"-25"-4049"0"0,2-17-5184 0 0,1-9 39 0 0,-2 0-87 0 0,-2 14 799 0 0,-9 35-2256 0 0,-12 50 280 0 0,-17 58-207 0 0,-15 52-249 0 0,-15 34-104 0 0,-10 13-48 0 0,-7-2 112 0 0,-3-17 88 0 0,3-27 232 0 0,9-35-200 0 0,15-34-128 0 0,13-32-88 0 0,13-23-64 0 0,10-18-8 0 0,11-12-2137 0 0,11-10 897 0 0,16-11-888 0 0,14-7-1681 0 0,9-4-2776 0 0,-2 2-7497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16113 5340 10761 0 0,'3'1'4657'0'0,"1"-21"-1993"0"0,-1-13-407 0 0,0-4 247 0 0,-2 9 937 0 0,0 19-2953 0 0,0 22 312 0 0,-1 26-328 0 0,3 33-279 0 0,1 18-105 0 0,1 4-40 0 0,1-6-48 0 0,0-12-601 0 0,1-14-1535 0 0,0-13-1753 0 0,1-10-752 0 0,-1-12-12465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26035 12821 4639 0 0,'2'1'1857'0'0,"23"-12"1072"0"0,15-6-2713 0 0,9-4-120 0 0,4 0 216 0 0,2-1 32 0 0,0 2 216 0 0,1 0 136 0 0,0 1-112 0 0,1 0-264 0 0,11 0-144 0 0,6 1-80 0 0,-1 4-88 0 0,0 4 48 0 0,-4 3 16 0 0,-3 4-64 0 0,-4 3 48 0 0,-6 5 24 0 0,-4 3 72 0 0,-7 4-80 0 0,-5 5 176 0 0,-6 3 72 0 0,-3 9-55 0 0,-3 4 399 0 0,-2 2-352 0 0,-2 1-40 0 0,0 1-120 0 0,1-2-32 0 0,6 5-112 0 0,3 0 56 0 0,-1-2-64 0 0,-1-4 48 0 0,-3-3-48 0 0,-1-3 24 0 0,-4-2-16 0 0,-1-2 0 0 0,-3 1 0 0 0,-1 0-8 0 0,2 5 16 0 0,0 2-8 0 0,0 0 48 0 0,0-2-56 0 0,0-2-8 0 0,0-3 8 0 0,1-3-8 0 0,3-4-120 0 0,1-4-40 0 0,4-3-136 0 0,2-4-176 0 0,4-3 32 0 0,2-2 232 0 0,3-1 208 0 0,2-1-537 0 0,0 0 137 0 0,0 0 320 0 0,0 0 72 0 0,0-1-88 0 0,0 1 104 0 0,1 0 40 0 0,2-2-40 0 0,4-2 72 0 0,4-2 16 0 0,3-3-80 0 0,2-1-8 0 0,1-1-128 0 0,-2-1 72 0 0,-2 1-352 0 0,-4 0 224 0 0,-5 0-528 0 0,-6 0-816 0 0,-6-1 623 0 0,-5-1 521 0 0,0-7 304 0 0,1-5 88 0 0,1-3 961 0 0,2-2-305 0 0,1-2-656 0 0,-1 1 40 0 0,-1 1-40 0 0,-5 0 0 0 0,-6 0 480 0 0,-7 1 904 0 0,-6 0-760 0 0,-4-1-272 0 0,-3-1-184 0 0,-2-1-40 0 0,-1-1-64 0 0,0 0-16 0 0,2-2 0 0 0,4 0-48 0 0,4 0 0 0 0,4 1 0 0 0,2 1-8 0 0,2 3 129 0 0,-1 5-25 0 0,0 3 400 0 0,-3 6-128 0 0,-2 3-200 0 0,-2 4-72 0 0,-2 2-8 0 0,-2 2-88 0 0,0 0-8 0 0,1 0 0 0 0,0 1-8 0 0,2-1 0 0 0,2 2-64 0 0,2 0 8 0 0,3 2-72 0 0,2 0 72 0 0,5 0 64 0 0,12 1 0 0 0,10-2-328 0 0,5 0 272 0 0,4-2 56 0 0,1-2-16 0 0,1 0-24 0 0,-2-1 40 0 0,-6 1-352 0 0,-5 1-81 0 0,-9 2 345 0 0,-7 1 32 0 0,-8 1 56 0 0,-6 1 0 0 0,-3 0 160 0 0,-1 0-8 0 0,1 1-23 0 0,2 1-33 0 0,5 0-88 0 0,4 1 40 0 0,4-1-40 0 0,2 2-8 0 0,4-1 16 0 0,0 2 176 0 0,1 1-144 0 0,-2 0-40 0 0,-3 0-8 0 0,-3 1 8 0 0,-5 0 8 0 0,-3 0-16 0 0,-5 0 8 0 0,-4 0 0 0 0,-2 1-8 0 0,-3 2 16 0 0,-1 1-8 0 0,-1 4 8 0 0,0 2-16 0 0,1 4-80 0 0,0 3-72 0 0,2 5 24 0 0,4 4 128 0 0,4 5 208 0 0,6 3-88 0 0,8 4-112 0 0,5 1 0 0 0,5 0-8 0 0,3-1 16 0 0,1-3-16 0 0,-2-3-80 0 0,-2-5-32 0 0,-5-5 64 0 0,-6-3-16 0 0,-5-3 64 0 0,-6 0 0 0 0,-4-1 0 0 0,-4 2 0 0 0,-2 2 0 0 0,-2 4-64 0 0,0 3-233 0 0,1 4-31 0 0,2 11 120 0 0,2 3 128 0 0,0 1-560 0 0,-1-3 320 0 0,-1-2 320 0 0,-1-2 168 0 0,-3-3-64 0 0,-3-1-104 0 0,-4 0 80 0 0,-1-2 488 0 0,-2-1-272 0 0,0-1-200 0 0,0 0-96 0 0,1-1 16 0 0,2 1 40 0 0,2 1-56 0 0,1 2-128 0 0,1 1 120 0 0,1 1-80 0 0,1 0 40 0 0,0 8-32 0 0,-1 1-72 0 0,0-1 144 0 0,1-1 8 0 0,1-3 0 0 0,0 6-248 0 0,0 0-240 0 0,1-1 160 0 0,1-3-160 0 0,1-2-264 0 0,0 1-408 0 0,1 2-377 0 0,-2-1-6743 0 0,0-7 8280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16351 5318 14890 0 0,'3'4'5681'0'0,"2"30"-1552"0"0,2 23-2769 0 0,6 15-608 0 0,7 7-416 0 0,10-3-40 0 0,12-10 56 0 0,13-16 9 0 0,11-17-137 0 0,9-20-136 0 0,5-21-8 0 0,1-18-32 0 0,-5-17-40 0 0,-12-13 88 0 0,-16-8 8 0 0,-17-6 32 0 0,-23-3-16 0 0,-25 1 96 0 0,-22 5 8 0 0,-21 9-104 0 0,-14 12-120 0 0,-8 14-272 0 0,2 15-904 0 0,8 14-3794 0 0,16 13-7928 0 0,16 5 2593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19130 4551 14210 0 0,'0'3'5033'0'0,"-1"26"360"0"0,0 17-4769 0 0,0 11-464 0 0,1 6-160 0 0,0 0-160 0 0,4-4-792 0 0,6-7-1041 0 0,4-8-2352 0 0,4-8-4401 0 0,-1-12-478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19579 4524 16722 0 0,'5'4'3137'0'0,"3"20"1352"0"0,2 17-3353 0 0,0 12-688 0 0,2 8-392 0 0,2 3-56 0 0,3 1-120 0 0,3-4-832 0 0,4 0-1105 0 0,2-4-2007 0 0,0-4-2834 0 0,-5-11-4999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18918 5265 16874 0 0,'2'3'3849'0'0,"23"24"-2121"0"0,21 23-872 0 0,23 19-327 0 0,28 10-345 0 0,28 0-136 0 0,21-12-40 0 0,12-20 424 0 0,-2-24-168 0 0,-15-23-136 0 0,-21-18-128 0 0,-25-12-272 0 0,-23-10-648 0 0,-18-8-409 0 0,-14-7-223 0 0,-13-1-3745 0 0,-12 8-10233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3577 7514 8192 0 0,'1'2'3129'0'0,"-6"2"712"0"0,-1 5 192 0 0,0 13-3417 0 0,0 13-144 0 0,2 14-176 0 0,2 12-176 0 0,4 5-24 0 0,8 0 80 0 0,6-7 16 0 0,9-10 88 0 0,8-14-80 0 0,7-15-48 0 0,15-24-40 0 0,5-22 16 0 0,-3-15-128 0 0,-8-12-136 0 0,-13-4 56 0 0,-12-2 32 0 0,-13 3 48 0 0,-15 5-8 0 0,-13 9 8 0 0,-11 10-8 0 0,-9 11-184 0 0,-4 9-264 0 0,-5 17-360 0 0,2 14-6266 0 0,8 9-3312 0 0,9-1 7579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3731 7807 14778 0 0,'-4'-8'3985'0'0,"12"20"-209"0"0,13 13-3768 0 0,9 6-16 0 0,9-1-496 0 0,6-4-1232 0 0,0-6-18563 0 0,-7-6 20299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4154 7461 6512 0 0,'2'2'9578'0'0,"0"20"-3641"0"0,0 19-4264 0 0,-1 17-633 0 0,-1 11-320 0 0,0 8-392 0 0,0 0-328 0 0,0-3-24 0 0,1-4-1904 0 0,2-5-2489 0 0,1-8-7210 0 0,0-12 3835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3631 8462 4744 0 0,'1'2'7953'0'0,"-11"18"289"0"0,-4 16-8218 0 0,3 11-24 0 0,8 6 8 0 0,10-1 56 0 0,9-7 160 0 0,8-10 40 0 0,7-11-72 0 0,3-12-88 0 0,1-13 56 0 0,-1-13-104 0 0,-4-12-8 0 0,-4-9-48 0 0,-6-8 0 0 0,-7-5-8 0 0,-6-2-56 0 0,-8-1-112 0 0,-9 2-80 0 0,-9 4-48 0 0,-6 6 40 0 0,-4 10-328 0 0,-1 10-1064 0 0,-1 16-1217 0 0,2 18-1192 0 0,4 15-5449 0 0,11-15 7203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3678 8493 13537 0 0,'1'3'2937'0'0,"19"15"2048"0"0,12 9-4897 0 0,6 6-88 0 0,3 2-64 0 0,0 1-1800 0 0,-2-1-3778 0 0,-9-6-8335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3995 8362 16842 0 0,'1'-2'2489'0'0,"20"-3"775"0"0,10 10-3400 0 0,1 16-360 0 0,-5 19-88 0 0,-7 16 368 0 0,-8 8 216 0 0,-9 5 128 0 0,-5-4 408 0 0,-4-8 184 0 0,0-8 153 0 0,2-13-177 0 0,6-10-88 0 0,8-10-144 0 0,11-8-208 0 0,8-8-256 0 0,9-7-208 0 0,6-6-2377 0 0,1-2-5192 0 0,-38 13-7097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30629 14920 4888 0 0,'-10'30'2368'0'0,"-5"27"897"0"0,0 9-2257 0 0,3 0-56 0 0,3 0-448 0 0,1-4-120 0 0,2-8-176 0 0,0-7-64 0 0,1-6 40 0 0,0-4-64 0 0,-2-5 65 0 0,0-3 215 0 0,-2-1-160 0 0,-1-1-64 0 0,-3-1-88 0 0,-2 0-48 0 0,-5-1-40 0 0,-3 1-240 0 0,-5 0 8 0 0,-5-1 232 0 0,-3 1 64 0 0,-1 0-64 0 0,0-1 88 0 0,2-2 112 0 0,4-1-24 0 0,5 0-168 0 0,4-1 120 0 0,5 0 264 0 0,2 0 104 0 0,2 2-120 0 0,1 1-192 0 0,-1 1-48 0 0,-1 1-128 0 0,-3-1 8 0 0,-6 2-16 0 0,-11 4-1648 0 0,-7-2 279 0 0,-6-1 217 0 0,-6-1 376 0 0,-8 0 168 0 0,-7 1 608 0 0,-7 2 512 0 0,-7 2 392 0 0,-6 2-24 0 0,-3 2 89 0 0,-1 2-81 0 0,1 0-240 0 0,1 0-112 0 0,3-1-312 0 0,3-3-104 0 0,1-1-64 0 0,3-1 16 0 0,0-2-56 0 0,1 0 72 0 0,-12 5 8 0 0,-3 2 624 0 0,3 1-79 0 0,7-2-209 0 0,10-2-152 0 0,9-3-280 0 0,9-1-80 0 0,7-3-144 0 0,6-2-241 0 0,3-1 49 0 0,1-1-16 0 0,-2-1-64 0 0,-2-2-120 0 0,-5-1 456 0 0,-7-1 120 0 0,-6-3 40 0 0,-6-4 176 0 0,-5-2-72 0 0,-3-5-104 0 0,1-5-104 0 0,0-7-88 0 0,4-7 64 0 0,3-7 24 0 0,3-5-120 0 0,2-3-24 0 0,2-2-168 0 0,0-1 264 0 0,0 0 152 0 0,0 0-8 0 0,0-2-328 0 0,1-1 336 0 0,-1-3 88 0 0,1-3-88 0 0,1-3-504 0 0,0-4-217 0 0,0-3-247 0 0,0-2 232 0 0,-1-2 632 0 0,0-1 104 0 0,0 1 376 0 0,1-1 120 0 0,3 1 160 0 0,3 0-144 0 0,5-1-159 0 0,6-2-353 0 0,6-2-232 0 0,5-2-49 0 0,4-2 137 0 0,0-2 136 0 0,-1-1-64 0 0,-3 1 72 0 0,-4 0 200 0 0,-4 4 121 0 0,-3 3 175 0 0,-3 3-72 0 0,2 4-80 0 0,4 2-80 0 0,7 3-96 0 0,8 2-168 0 0,9 1-8 0 0,9-1-208 0 0,11 0-24 0 0,8 0 128 0 0,7-2-32 0 0,2-1-176 0 0,1-1 56 0 0,-2-2-136 0 0,-4-3 191 0 0,-4-2 201 0 0,-5-2 8 0 0,-4-3-16 0 0,-3-2-48 0 0,-1-10 0 0 0,1-3-104 0 0,1 2 168 0 0,2 6 72 0 0,4 5 208 0 0,3 3 201 0 0,5 3-113 0 0,5 1-72 0 0,6 0-128 0 0,6-1-16 0 0,6 0 8 0 0,2 0-56 0 0,1 2-104 0 0,-4-4-104 0 0,-8 1-40 0 0,-10 5 224 0 0,-12 3 200 0 0,-10 2-56 0 0,-6-1-120 0 0,-4-2-104 0 0,0-3 0 0 0,2-2-272 0 0,3-2 176 0 0,5 1 24 0 0,7 5-8 0 0,4 6 24 0 0,5 7-8 0 0,1 7 64 0 0,0 7 0 0 0,-1 5 0 0 0,-3 3 96 0 0,-3 2 224 0 0,-4 0 0 0 0,-2-1 144 0 0,-2-2-280 0 0,-1-1-56 0 0,-1-3-120 0 0,-1-3-16 0 0,1-2-32 0 0,1-1-128 0 0,4 0 24 0 0,5 0-64 0 0,4 3-248 0 0,6 3-856 0 0,4 4-1033 0 0,2 4-2776 0 0,-12 7-2095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3685 9472 12305 0 0,'-2'-10'3025'0'0,"-9"24"2272"0"0,-1 21-5073 0 0,0 17-152 0 0,5 11-72 0 0,7 2-96 0 0,8-4 96 0 0,8-11 0 0 0,7-14 216 0 0,6-14-88 0 0,5-16 56 0 0,2-17-40 0 0,0-15-88 0 0,-2-13-48 0 0,-6-9 0 0 0,-7-6 56 0 0,-7-3-8 0 0,-9 0-40 0 0,-10 0-16 0 0,-11 3-48 0 0,-9 4-80 0 0,-7 7 16 0 0,-5 11-360 0 0,-3 14-568 0 0,0 18-809 0 0,3 18-3264 0 0,9 7-7832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3731 9604 13553 0 0,'1'4'7154'0'0,"11"21"-4273"0"0,7 17-2881 0 0,7 9-96 0 0,4 5-1521 0 0,3 1-2424 0 0,-1-4-4617 0 0,-5-11-518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4048 9287 15066 0 0,'0'1'2320'0'0,"15"7"1209"0"0,6 9-3713 0 0,0 9-88 0 0,-4 5-72 0 0,-4 1 144 0 0,-6 0 80 0 0,-2-5-216 0 0,-1-6-56 0 0,4-4-9 0 0,4-5 81 0 0,7-3 56 0 0,5 0-96 0 0,5 1-376 0 0,0 3 40 0 0,-2 5 304 0 0,-5 5 288 0 0,-6 5 104 0 0,-8 4 128 0 0,-10 2 608 0 0,-11 3 256 0 0,-14 0 321 0 0,-9-1-105 0 0,-9-2-192 0 0,-3-4-520 0 0,2-5-496 0 0,8-7-1168 0 0,11-7-19347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3603 10483 14210 0 0,'-4'-5'2664'0'0,"-6"26"3801"0"0,0 20-6465 0 0,8 13 0 0 0,11 2-48 0 0,10-2-16 0 0,12-10 16 0 0,7-11 40 0 0,8-12 8 0 0,2-13-8 0 0,0-14 8 0 0,-3-12-192 0 0,-6-12-104 0 0,-7-9 64 0 0,-10-9 176 0 0,-8-7 48 0 0,-11-4 8 0 0,-10-2 0 0 0,-12 1 0 0 0,-9 5 0 0 0,-6 12 0 0 0,-3 13-776 0 0,-3 22-1376 0 0,2 24-2233 0 0,2 21-3265 0 0,9 3 234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3678 10530 15370 0 0,'2'5'3016'0'0,"23"21"993"0"0,13 14-4049 0 0,7 9-1616 0 0,3 6-2929 0 0,-2-2-11529 0 0,-28-33 16114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4075 10426 14266 0 0,'1'-6'5817'0'0,"0"18"-3809"0"0,-2 15-1904 0 0,1 8-88 0 0,1 5-16 0 0,2-3-64 0 0,5-6-40 0 0,5-7 40 0 0,5-9 64 0 0,5-6 16 0 0,4-5-16 0 0,3-5-336 0 0,1-2-736 0 0,1-1-424 0 0,1 1-1057 0 0,0 0-1528 0 0,-3 2-1592 0 0,-5 0-1111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4237 10293 12345 0 0,'-3'-3'7394'0'0,"-2"22"-3994"0"0,-1 18-2983 0 0,2 17-257 0 0,3 11-160 0 0,4 10-705 0 0,6 3-3119 0 0,1-3-5514 0 0,0-13-511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3493 11142 12641 0 0,'-1'-2'5241'0'0,"2"27"-1512"0"0,6 21-3521 0 0,7 15-152 0 0,8 7-56 0 0,7-1 0 0 0,7-8-72 0 0,4-13 72 0 0,4-14 104 0 0,1-17 48 0 0,0-17-64 0 0,-3-16 48 0 0,-5-15-64 0 0,-8-11-64 0 0,-8-7 40 0 0,-7-5-48 0 0,-21-13-288 0 0,-15 3-840 0 0,-9 13-32 0 0,-6 20-1257 0 0,-1 24-615 0 0,1 20-2346 0 0,9 9-3630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3625 11298 10969 0 0,'5'5'6273'0'0,"19"23"-1120"0"0,11 13-5025 0 0,3 5-128 0 0,-1 0-320 0 0,0-4-1152 0 0,-4-7-2857 0 0,-4-8-2833 0 0,-6-8-2078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4104 11126 17746 0 0,'2'0'2217'0'0,"20"-10"695"0"0,9-4-2832 0 0,1-1-32 0 0,-5 1-48 0 0,-7 3 176 0 0,-10 3-96 0 0,-12 3-256 0 0,-9 6 48 0 0,-9 5 80 0 0,-4 7 48 0 0,-3 6-88 0 0,1 5-176 0 0,4 4-80 0 0,6 2 32 0 0,5 2 64 0 0,8 0 8 0 0,10 0 40 0 0,8-2 112 0 0,6 0-16 0 0,5-2-16 0 0,1 0-24 0 0,-1-2 64 0 0,-5 0 32 0 0,-6-1 48 0 0,-6-1 48 0 0,-6-1 128 0 0,-7-1 16 0 0,-7-3-88 0 0,-5-3-104 0 0,-4-2-240 0 0,-3-2-1448 0 0,2-2-4514 0 0,3-3-6815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3762 1612 5872 0 0,'12'-10'5809'0'0,"11"-14"4921"0"0,-1-2-8529 0 0,-6 8-593 0 0,-15 20-1024 0 0,-21 31-376 0 0,-29 44-200 0 0,-33 51-8 0 0,-33 53-736 0 0,-31 44-896 0 0,-25 31-641 0 0,-14 18-183 0 0,-6 5 487 0 0,7-11 953 0 0,20-26 336 0 0,32-38 120 0 0,36-45-904 0 0,34-46-12770 0 0,30-54 14234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3545 11906 6512 0 0,'3'4'6441'0'0,"1"22"1209"0"0,0 22-7218 0 0,-1 15-40 0 0,-1 13-56 0 0,2 3-192 0 0,6-3-136 0 0,5-10-8 0 0,7-13 0 0 0,6-17 96 0 0,4-14 152 0 0,3-18-176 0 0,2-16 40 0 0,-3-15-104 0 0,-4-12-8 0 0,-7-7-168 0 0,-8-6-64 0 0,-9-1-152 0 0,-12-1-8 0 0,-11 3 0 0 0,-9 4 64 0 0,-8 6 176 0 0,-2 8-216 0 0,0 10-416 0 0,4 13-1073 0 0,6 15-2312 0 0,8 51-9056 0 0,7-29 13225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3651 12250 17466 0 0,'2'5'5785'0'0,"14"22"-3344"0"0,10 15-2217 0 0,6 6-224 0 0,4 2-1128 0 0,1-4-2601 0 0,0-5-3769 0 0,-8-11-6063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4220 11853 15226 0 0,'-9'34'7593'0'0,"-4"29"-7105"0"0,-2 22-143 0 0,1 13-17 0 0,3-1-104 0 0,3-7 24 0 0,5-10-248 0 0,7-14-112 0 0,7-16-80 0 0,8-16 192 0 0,8-17-8 0 0,7-17-64 0 0,3-15-472 0 0,1-14-209 0 0,-3-8 49 0 0,-7-5 336 0 0,-8 0 368 0 0,-11 5 24 0 0,-11 8 592 0 0,-12 9 80 0 0,-10 12-504 0 0,-10 14-192 0 0,-3 14-656 0 0,0 10-2048 0 0,5 5-7506 0 0,8-2 553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3519 12835 4639 0 0,'4'4'10083'0'0,"3"25"-4690"0"0,3 20-4617 0 0,4 16-384 0 0,3 9-48 0 0,2 0-200 0 0,3-5-48 0 0,2-12-48 0 0,1-14 48 0 0,1-14 160 0 0,-1-13-184 0 0,-2-12-64 0 0,-2-13 376 0 0,-4-12-136 0 0,-4-9-72 0 0,-5-9-88 0 0,-4-7-80 0 0,-5-7 64 0 0,-7-4-8 0 0,-6-3-64 0 0,-6 1 17 0 0,-2 5-17 0 0,-1 9 0 0 0,1 12-569 0 0,3 13-303 0 0,3 18-200 0 0,5 22-688 0 0,4 22-3113 0 0,4 14-4890 0 0,1-1 5268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3651 13018 8616 0 0,'2'1'8506'0'0,"21"20"-3369"0"0,11 12-4945 0 0,6 8-128 0 0,0 1-64 0 0,-1 1-680 0 0,-5-1-1672 0 0,-5-5-2881 0 0,-7-8-9017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4022 12832 16722 0 0,'4'3'2497'0'0,"24"-1"-753"0"0,14 1-1728 0 0,5 2 88 0 0,0 4-32 0 0,-3 5 16 0 0,-5 7 8 0 0,-6 7-16 0 0,-6 7 264 0 0,-6 9-64 0 0,-5 5-112 0 0,-4 3-88 0 0,-4 2-80 0 0,-2-1-8 0 0,-2-2-1248 0 0,1-4-1377 0 0,-1-3-1127 0 0,0-5-4186 0 0,-1-9 1258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4180 13162 13497 0 0,'2'2'4993'0'0,"23"-17"-4496"0"0,16-6-2402 0 0,9-1-7025 0 0,-21 6 778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3519 13613 13169 0 0,'-2'-5'6490'0'0,"5"19"-3986"0"0,7 18-2272 0 0,7 12-144 0 0,8 8-88 0 0,6-1 0 0 0,4-6-112 0 0,3-10 40 0 0,2-11 72 0 0,-1-12 88 0 0,-2-15-88 0 0,-3-13 0 0 0,-4-11-176 0 0,-8-11-328 0 0,-6-7 192 0 0,-6-4 264 0 0,-9-2 40 0 0,-8 2-48 0 0,-9 6 48 0 0,-7 9-40 0 0,-5 11-808 0 0,-5 18-1161 0 0,0 20-775 0 0,1 15-2105 0 0,6 4-5768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3704 13705 15698 0 0,'1'1'3025'0'0,"26"31"-625"0"0,18 16-2656 0 0,8 5-2017 0 0,2-2-4648 0 0,-9-11-4752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4207 13663 12585 0 0,'-3'-2'8946'0'0,"12"21"-5161"0"0,11 15-3601 0 0,7 8-136 0 0,3 6-48 0 0,-1 1-480 0 0,-4-1-376 0 0,-7-2-49 0 0,-6-4 25 0 0,-6-7 152 0 0,-7-9 224 0 0,-6-9-112 0 0,-5-9-120 0 0,-4-14 448 0 0,-1-15 88 0 0,2-14-232 0 0,2-14-169 0 0,5-11 281 0 0,7-7 128 0 0,8-3 80 0 0,8 4 96 0 0,5 5 16 0 0,1 8 16 0 0,-1 11 184 0 0,-4 10 616 0 0,-6 8 545 0 0,-3 7-265 0 0,-7 6-248 0 0,-6 5-200 0 0,-5 3-576 0 0,-6 4-72 0 0,-3 6-1424 0 0,-1 7-3361 0 0,3 1-11745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3982 4233 13337 0 0,'-51'90'2353'0'0,"-48"83"-1857"0"0,-37 60 320 0 0,-26 38 368 0 0,-12 16-391 0 0,0-3-793 0 0,17-23-321 0 0,27-37-1767 0 0,35-50-1865 0 0,32-53-8664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3519 14129 13393 0 0,'2'3'5169'0'0,"3"25"-2616"0"0,3 21-1985 0 0,3 16-304 0 0,4 7-128 0 0,7 2-136 0 0,4-6-48 0 0,6-9 0 0 0,5-14-48 0 0,2-14 96 0 0,1-12 56 0 0,0-14 8 0 0,-4-14-64 0 0,-5-11-440 0 0,-5-11 128 0 0,-9-7 248 0 0,-6-6 64 0 0,-7-5 136 0 0,-7-2-136 0 0,-8 2 8 0 0,-5 4 72 0 0,-8 8-80 0 0,-1 10-1824 0 0,1 18-881 0 0,3 16-352 0 0,6 15-10776 0 0,4 3 13833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3731 14367 13689 0 0,'4'0'3017'0'0,"25"23"1848"0"0,15 13-4689 0 0,6 6-176 0 0,3-1-520 0 0,-2-4-1856 0 0,-3-7-6474 0 0,-11-9-1151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4551 14314 11121 0 0,'5'2'2672'0'0,"-51"0"33"0"0,-21 6 5641 0 0,1 10-8442 0 0,9 8-384 0 0,16 4-777 0 0,16 0-71 0 0,17-4-24 0 0,16-6 448 0 0,14-8 416 0 0,11-11 360 0 0,9-8 80 0 0,3-6 48 0 0,1-2 48 0 0,-4 2 520 0 0,-3 8 480 0 0,-8 11 560 0 0,-9 10-1096 0 0,-8 9-248 0 0,-6 6-264 0 0,-5 7-32 0 0,-2 3-1568 0 0,-2 0-3817 0 0,-1-7-10345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3711 14949 10905 0 0,'3'3'5441'0'0,"-12"29"-144"0"0,-4 21-5153 0 0,0 13-24 0 0,6 5-80 0 0,9-3-40 0 0,10-9 0 0 0,8-12 8 0 0,9-15 40 0 0,5-12 48 0 0,5-13-40 0 0,0-14-56 0 0,-2-11-104 0 0,-5-11-376 0 0,-7-7-152 0 0,-8-7 472 0 0,-9-2 160 0 0,-10-2 0 0 0,-10 3 8 0 0,-9 3 80 0 0,-8 7-88 0 0,-3 9-96 0 0,-1 9-688 0 0,2 8-537 0 0,4 12-615 0 0,7 12-1145 0 0,6 9-10576 0 0,6-12 13657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3810 15187 14602 0 0,'2'1'3144'0'0,"22"17"1449"0"0,12 13-4401 0 0,5 5-192 0 0,2 5-136 0 0,-1-1-1224 0 0,-5-2-4409 0 0,-9-8-9497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4313 14949 15106 0 0,'1'2'4057'0'0,"0"23"1088"0"0,1 20-4897 0 0,2 15-144 0 0,0 10-40 0 0,2 5 8 0 0,0-3-72 0 0,2-6-168 0 0,1-8-1385 0 0,3-11-2399 0 0,1-11-2930 0 0,-2-12-5359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4498 15103 15402 0 0,'2'5'5209'0'0,"7"36"-3921"0"0,5 17 128 0 0,6 2-1344 0 0,6-9 1 0 0,5-13-73 0 0,4-18 448 0 0,2-19 112 0 0,0-20-320 0 0,-2-15-112 0 0,-5-11-32 0 0,-8-7-8 0 0,-7 0 64 0 0,-10 2 56 0 0,-14 5-16 0 0,-14 8-40 0 0,-12 8-152 0 0,-11 9-336 0 0,-6 9-1232 0 0,1 7-22252 0 0,14 2 23820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4657 7736 8728 0 0,'3'2'2297'0'0,"0"-9"10618"0"0,0-2-9723 0 0,-1 5-2880 0 0,1 10 0 0 0,3 10-104 0 0,3 8-87 0 0,2 6-121 0 0,2 1 48 0 0,-1 0-48 0 0,0-6-8 0 0,-2-4 0 0 0,-1-7-73 0 0,-1-5 9 0 0,0-4-16 0 0,2-6 88 0 0,4-9 88 0 0,7-9-80 0 0,8-12 40 0 0,9-11-8 0 0,9-10 9 0 0,8-7-49 0 0,6-3 128 0 0,3-1 16 0 0,-2 5-32 0 0,-5 8-112 0 0,-10 10 0 0 0,-10 11 0 0 0,-11 10 0 0 0,-9 7 0 0 0,-8 7 0 0 0,-5 3-176 0 0,-1 2-153 0 0,-1 1-391 0 0,4 0-1064 0 0,4 1-1241 0 0,2 4-2272 0 0,-1 0-11865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4577 9462 9817 0 0,'4'4'3208'0'0,"1"-7"8555"0"0,0-3-9499 0 0,-2 4-2136 0 0,0 6 136 0 0,-2 9-128 0 0,3 12-128 0 0,2 7 0 0 0,3 3-16 0 0,2-3 8 0 0,1-3-8 0 0,0-4 0 0 0,-1-5-112 0 0,-1-5-88 0 0,-2-5 32 0 0,-1-4-208 0 0,0-2-80 0 0,1-4 296 0 0,3-5 144 0 0,4-6 24 0 0,5-8 8 0 0,7-7-8 0 0,5-7 56 0 0,8-5-56 0 0,7-4 16 0 0,6-2 88 0 0,6-1-40 0 0,6 2 136 0 0,2 1-136 0 0,1 5-56 0 0,-5 4-16 0 0,-1 5-232 0 0,-8 7-3969 0 0,-10 7-360 0 0,-13 8-3817 0 0,-10 3-750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4711 10476 8832 0 0,'0'0'2089'0'0,"-2"-6"8009"0"0,0 1-7609 0 0,-1 5-2177 0 0,2 7 48 0 0,2 8-152 0 0,1 5-96 0 0,3 5-112 0 0,1 0 88 0 0,0-1-88 0 0,0-2 0 0 0,0-5 0 0 0,-1-3-56 0 0,-1-5 56 0 0,-1-3 0 0 0,0-2 0 0 0,0-2 56 0 0,0 0-56 0 0,0-1 0 0 0,1 1-8 0 0,0 0-96 0 0,0-1 0 0 0,1 0-160 0 0,2-1 40 0 0,1-1 128 0 0,2-4 88 0 0,4-5 8 0 0,2-6 40 0 0,5-5-32 0 0,3-6-8 0 0,5-4 0 0 0,5-5 8 0 0,5-6 56 0 0,6-4-48 0 0,8-6 16 0 0,5-5 64 0 0,4-1-24 0 0,1 0 0 0 0,3 1-72 0 0,-7 8-64 0 0,-12 12-160 0 0,-13 14-1225 0 0,-14 16-1591 0 0,-13 15-4234 0 0,-4 1-4863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6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7488 13401 3647 0 0,'7'8'2529'0'0,"14"21"-1561"0"0,4 11-904 0 0,1 3 304 0 0,-2-1 184 0 0,-4-1-88 0 0,-5-2-80 0 0,-4-2 33 0 0,-3-2-81 0 0,-2-3-104 0 0,-1-3-144 0 0,1-3-72 0 0,0-2-8 0 0,2-4-8 0 0,1-3-168 0 0,3-6-449 0 0,3-4-255 0 0,3-5 584 0 0,4-6 176 0 0,3-7 112 0 0,5-5 0 0 0,3-4 176 0 0,4 1 312 0 0,3 0 1209 0 0,3 3-625 0 0,4 4-528 0 0,3 2-360 0 0,2 2-112 0 0,1 0-72 0 0,-1-2-48 0 0,-1-2-376 0 0,-2-3-320 0 0,-4-2 128 0 0,-5-1 408 0 0,-4 0 200 0 0,-7 2 8 0 0,-4 3 80 0 0,-5 4 96 0 0,-3 1 16 0 0,0 1 624 0 0,0-1-384 0 0,7-9-272 0 0,6-10-32 0 0,3-8-128 0 0,1-7 0 0 0,-1-3-8 0 0,-2-1-840 0 0,-5 3-328 0 0,-6 6 1176 0 0,-6 9 48 0 0,-5 7 1192 0 0,-5 8-264 0 0,-2 5-184 0 0,-2 2-8 0 0,-1-1-551 0 0,4-4-193 0 0,4-6-40 0 0,6-8-649 0 0,7-8-103 0 0,7-8 88 0 0,7-6 392 0 0,5-6-640 0 0,4-4-272 0 0,2-1-25 0 0,0-1-463 0 0,-1-1 432 0 0,-1-2 1240 0 0,-2-3 152 0 0,-2-5 608 0 0,-2-4 448 0 0,-2-5 224 0 0,-3-2-759 0 0,-3-1-489 0 0,-3-7 256 0 0,-7 0 1816 0 0,-6 6-1536 0 0,-5 6 9 0 0,-4 6-161 0 0,-3 2-296 0 0,0-1-176 0 0,3-4-96 0 0,3-4 0 0 0,4-6 0 0 0,5-5-8 0 0,3-1 8 0 0,2 0 16 0 0,-1 3-16 0 0,-1 4 48 0 0,-2 6 24 0 0,-2 4 0 0 0,-2 2-64 0 0,4-24 0 0 0,2-22 0 0 0,2-19-8 0 0,-2-13-104 0 0,-4-5-192 0 0,-4 8-472 0 0,-8 15 159 0 0,-7 21 361 0 0,-7 19 240 0 0,-5 14-32 0 0,-5 7 40 0 0,-6 2 8 0 0,-4-3 64 0 0,-5-7-64 0 0,-11-23-8 0 0,-5-11-520 0 0,1 1 472 0 0,2 7-208 0 0,5 10 256 0 0,4 14 144 0 0,6 15 216 0 0,6 16 72 0 0,5 15 337 0 0,6 12-145 0 0,6 10-368 0 0,4 5-256 0 0,4 2 0 0 0,2 1 0 0 0,1-3 8 0 0,2-3 0 0 0,1-5 40 0 0,0-3-40 0 0,-1-4-8 0 0,-1-1 8 0 0,0 0 16 0 0,-4 1 24 0 0,-4 1-48 0 0,-6 2 0 0 0,-13-4 8 0 0,-13-1 8 0 0,-10-2 40 0 0,-8-1 24 0 0,-9-1 136 0 0,-4 0 280 0 0,-3 0-272 0 0,1 0-128 0 0,2 3-16 0 0,6 2-64 0 0,7 3-8 0 0,8 3 56 0 0,8 2-56 0 0,8 4 0 0 0,7 1 0 0 0,6 1 0 0 0,2 0-8 0 0,2-2 16 0 0,-1 0-8 0 0,-3-3-8 0 0,-3 1 16 0 0,-5 1-16 0 0,-3 3-200 0 0,-4 5-456 0 0,-3 5-120 0 0,1 7 448 0 0,4 8-376 0 0,5 5-449 0 0,8 2-1959 0 0,7-2-6745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4951 6191 14242 0 0,'-34'41'3024'0'0,"-47"64"-2104"0"0,-43 66-15 0 0,-33 56 343 0 0,-22 44-320 0 0,-10 30-504 0 0,2 13-280 0 0,11-3-144 0 0,24-19-88 0 0,32-34-800 0 0,36-49-1777 0 0,33-52-4072 0 0,25-54-4720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4657 12060 8616 0 0,'0'3'7314'0'0,"0"11"-1153"0"0,2 7-5881 0 0,4 7 32 0 0,4 1-56 0 0,1 1-184 0 0,2-3 80 0 0,0-4-144 0 0,-1-5 128 0 0,-1-3-88 0 0,-1-4-40 0 0,-1-2 89 0 0,0-2-97 0 0,1-2-48 0 0,1-1 40 0 0,2-2-17 0 0,5-5 25 0 0,5-8 145 0 0,6-10-145 0 0,6-9 96 0 0,6-8-48 0 0,3-6 64 0 0,3-2-32 0 0,-1 1-64 0 0,-3 5-16 0 0,-5 6 0 0 0,-8 8-16 0 0,-9 9-32 0 0,-8 7-1921 0 0,-6 7 993 0 0,-5 3-360 0 0,-2 2-11931 0 0,-2 1 7003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4763 12874 9417 0 0,'3'4'4841'0'0,"2"23"1624"0"0,0 15-6273 0 0,-1 9 8 0 0,1 1-88 0 0,1-4-104 0 0,1-6-16 0 0,1-10-56 0 0,1-10 64 0 0,2-9 0 0 0,4-10 192 0 0,4-12 120 0 0,7-13-48 0 0,6-13-120 0 0,7-10 208 0 0,7-10-24 0 0,6-4-136 0 0,4-4-16 0 0,3 2-96 0 0,0 3 40 0 0,-4 6-64 0 0,-5 8-56 0 0,-8 10-8 0 0,-8 10-488 0 0,-8 12-864 0 0,-9 14-1352 0 0,-7 12-16091 0 0,-5 5 18803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5159 14994 15074 0 0,'5'3'4105'0'0,"2"17"904"0"0,2 11-4905 0 0,1 2-96 0 0,1-1-8 0 0,-2-5 0 0 0,-1-6-80 0 0,-1-8 24 0 0,0-5 56 0 0,1-4 72 0 0,1-4 40 0 0,3-1-24 0 0,2-3-88 0 0,1-1 48 0 0,1-2-48 0 0,1-2 0 0 0,-1-1 0 0 0,1-2 8 0 0,0-2 32 0 0,1-5-32 0 0,2-5 0 0 0,3-5 64 0 0,5-6-72 0 0,4-3 96 0 0,5-5 24 0 0,4-1-104 0 0,3-1 104 0 0,3 0-120 0 0,-1 1 8 0 0,-1 4-16 0 0,-5 4 8 0 0,-4 5-280 0 0,-6 4-808 0 0,-7 8-449 0 0,-7 6-895 0 0,-6 5-17203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4948 14373 9817 0 0,'5'2'5177'0'0,"12"22"6417"0"0,5 11-10834 0 0,0 4-288 0 0,-1-3-256 0 0,-3-7-23 0 0,-3-7-185 0 0,-3-7 56 0 0,-2-6 8 0 0,0-5 24 0 0,0-4 96 0 0,2-6-88 0 0,4-5-96 0 0,5-9 160 0 0,6-7-104 0 0,7-10-56 0 0,6-8 88 0 0,6-7-96 0 0,5-3 56 0 0,1-2-56 0 0,0 3-8 0 0,-3 5 0 0 0,-4 7-64 0 0,-8 8-144 0 0,-6 8-440 0 0,-9 7-785 0 0,-7 8-25323 0 0,-7 5 26764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4869 13774 5432 0 0,'1'0'7601'0'0,"-2"1"1793"0"0,0 6-8930 0 0,0 9 217 0 0,3 8-153 0 0,3 7-24 0 0,2 2 56 0 0,2-2-200 0 0,1-4-8 0 0,-1-7-128 0 0,0-7-136 0 0,1-5 136 0 0,3-8 160 0 0,3-10-72 0 0,7-11 104 0 0,7-12-64 0 0,9-11-15 0 0,9-10-73 0 0,8-6-72 0 0,5-2-24 0 0,3-1-72 0 0,0 4-88 0 0,-3 5 24 0 0,-7 8-32 0 0,-7 8-264 0 0,-8 10-336 0 0,-8 9-1289 0 0,-9 8-2144 0 0,-6 9-3152 0 0,-7 4-7817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4712 8457 5840 0 0,'0'-1'4801'0'0,"-4"-16"3040"0"0,0-7-6760 0 0,-1-1-193 0 0,1 4 1408 0 0,4 12-1656 0 0,6 15 225 0 0,5 15-313 0 0,6 15-72 0 0,5 13-120 0 0,3 9-144 0 0,3 3-80 0 0,1 0-128 0 0,0-4 0 0 0,-1-7 0 0 0,0-6 40 0 0,-3-9-48 0 0,-5-9-712 0 0,-6-10-744 0 0,-5-6-9947 0 0,-5-6-1094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5036 8308 103 0 0,'5'5'9978'0'0,"-15"20"448"0"0,-10 12-9626 0 0,-7 8 168 0 0,-5 3-216 0 0,-2 2 49 0 0,-1 0-177 0 0,1-3-144 0 0,2-4-112 0 0,3-5-184 0 0,4-5-104 0 0,4-6-32 0 0,4-7-32 0 0,3-4-16 0 0,4-4-64 0 0,3-3-120 0 0,2-2-152 0 0,1 0-416 0 0,2 1-585 0 0,1 2-863 0 0,1 1-2769 0 0,0-1-10817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4683 10954 10897 0 0,'3'3'2952'0'0,"7"9"5482"0"0,6 10-7666 0 0,5 10-135 0 0,6 9-153 0 0,2 7-136 0 0,3 6-64 0 0,1 2-104 0 0,-1-1-160 0 0,-1-4 88 0 0,-4-4-48 0 0,-3-7-56 0 0,-5-8 0 0 0,-4-7-176 0 0,-5-8-840 0 0,-3-6-12027 0 0,-3-6 2138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5019 10901 7600 0 0,'5'5'5705'0'0,"-6"21"-456"0"0,-7 14-4008 0 0,-9 10-289 0 0,-9 7 208 0 0,-7 2 280 0 0,-17 11-191 0 0,-7 0 95 0 0,-1-7-1192 0 0,5-9-152 0 0,8-12-1440 0 0,11-10-2177 0 0,12-9-17418 0 0,12-16 21035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5359 8541 9569 0 0,'-5'-2'6985'0'0,"-11"-1"1185"0"0,-4-1-6514 0 0,2 1-776 0 0,3 0-472 0 0,6 1-456 0 0,8 0-176 0 0,13 2 208 0 0,12-2 16 0 0,15 0 48 0 0,14-2-48 0 0,14-3 0 0 0,12-1-56 0 0,10-1-16 0 0,6-1 56 0 0,6-1-88 0 0,0 1-16 0 0,-2 0-64 0 0,-6 1-288 0 0,-8 2-80 0 0,-11 3-24 0 0,-11 1 96 0 0,-12 1-128 0 0,-8 2 208 0 0,-8 0 232 0 0,-4 0 112 0 0,-3 0 56 0 0,-3 0 48 0 0,-2 0-48 0 0,0-2 0 0 0,-3-1 0 0 0,-2 0 0 0 0,-3 0 96 0 0,-4 0-88 0 0,-2 0 8 0 0,-4 1 32 0 0,-1 1-136 0 0,-1 1-152 0 0,0-1-9 0 0,1 1-183 0 0,1 1-152 0 0,1-1 24 0 0,1 0 72 0 0,1 0 104 0 0,2-1 136 0 0,-1-1 184 0 0,0 0 64 0 0,-1 0 0 0 0,-2 0 8 0 0,-2 0-48 0 0,-2-1-88 0 0,0 1-88 0 0,-3-2 16 0 0,-2 0 104 0 0,-3-1 48 0 0,-2-1 32 0 0,-3 0 16 0 0,-2-2 8 0 0,-3 0 40 0 0,-3-1 48 0 0,-3-1 8 0 0,-2-1-24 0 0,-3 0 104 0 0,-3 0 232 0 0,-1 2 104 0 0,-2 1 176 0 0,0 3-152 0 0,2 2 0 0 0,3 1 193 0 0,5 2 79 0 0,6 1-568 0 0,8 3-368 0 0,10 3 120 0 0,14 3 0 0 0,12 2 64 0 0,11 1-16 0 0,10 0 0 0 0,6 1-48 0 0,1 0-8 0 0,-3 2-48 0 0,-7 2-80 0 0,-12 1 104 0 0,-11 3 32 0 0,-12 3 216 0 0,-13 1 216 0 0,-13 1 312 0 0,-9 1 256 0 0,-8-1-304 0 0,-2-3-215 0 0,2-1-249 0 0,4-5-232 0 0,8-4-305 0 0,10-5-2255 0 0,13-4-6434 0 0,5-2-7504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4939 9234 8184 0 0,'-32'43'11931'0'0,"-41"66"-10347"0"0,-35 60-1056 0 0,-23 47-104 0 0,-12 28 345 0 0,-1 10-409 0 0,9-6-360 0 0,18-20-681 0 0,22-27-791 0 0,25-35-1416 0 0,24-38-4130 0 0,20-39-4703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7016 8127 12017 0 0,'6'2'2961'0'0,"3"-2"1360"0"0,-2 0-3913 0 0,0-2-40 0 0,-3 0 176 0 0,-2-2-184 0 0,-3 0-48 0 0,-4 0-96 0 0,-5 0-32 0 0,-4 1-72 0 0,-4 0-112 0 0,-3 2 0 0 0,-3 4 0 0 0,0 5 48 0 0,0 8-16 0 0,1 9-32 0 0,4 7-8 0 0,5 7-40 0 0,4 6 40 0 0,4 3 0 0 0,6-1-8 0 0,8-3 8 0 0,6-6 0 0 0,8-8-8 0 0,7-8 16 0 0,4-9-8 0 0,3-7-40 0 0,1-7-272 0 0,0-5-1248 0 0,-3-5-1433 0 0,-6-1-2320 0 0,-6 1-6176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7205 8320 10281 0 0,'2'0'4681'0'0,"1"22"-872"0"0,3 11-3705 0 0,5 5-8 0 0,4-4-96 0 0,4-6 96 0 0,3-8 24 0 0,1-7-40 0 0,2-11 56 0 0,-2-8 16 0 0,-4-8-24 0 0,-5-5 136 0 0,-5-5 56 0 0,-5-4-120 0 0,-3-1 64 0 0,-6-2-24 0 0,-4 2-16 0 0,-6 3-64 0 0,-5 4 88 0 0,-5 7-248 0 0,-4 5-176 0 0,-2 4-368 0 0,0 7-480 0 0,2 6-537 0 0,5 4-2199 0 0,7 2-1506 0 0,6 0-4006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7488 8293 12409 0 0,'2'1'3121'0'0,"11"24"1840"0"0,5 13-4913 0 0,0 4 0 0 0,-2-3-48 0 0,-3-7 8 0 0,-4-9 176 0 0,-2-11 680 0 0,-4-12-560 0 0,-1-10-40 0 0,-2-10 40 0 0,1-7 48 0 0,1-4-32 0 0,2-3 25 0 0,2 1-33 0 0,4 1-152 0 0,2 4-160 0 0,4 4-104 0 0,3 6-256 0 0,2 6-833 0 0,5 5-1239 0 0,4 7-2385 0 0,1 7-2049 0 0,-4 2-1366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7832 8278 12201 0 0,'2'0'6145'0'0,"0"22"-3144"0"0,1 12-2801 0 0,0 4-192 0 0,2 1 40 0 0,1-5-24 0 0,-2-9 776 0 0,-1-14-440 0 0,0-14-88 0 0,-1-12 145 0 0,0-12-201 0 0,3-10-80 0 0,3-6-40 0 0,2-4-88 0 0,5 0 32 0 0,2 5-40 0 0,2 8-104 0 0,1 9-545 0 0,2 11-1311 0 0,-1 13-1881 0 0,1 12-13577 0 0,-4 3 17418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8102 8450 15250 0 0,'5'4'2008'0'0,"14"-18"369"0"0,6-11-2369 0 0,-2-7-8 0 0,-4-2-144 0 0,-5 2 136 0 0,-8 3 8 0 0,-8 7 0 0 0,-7 6 336 0 0,-8 9 152 0 0,-4 9 104 0 0,-3 12 432 0 0,1 10 80 0 0,3 7-303 0 0,5 5-385 0 0,5 2-304 0 0,8-2-112 0 0,9-4-72 0 0,9-5-24 0 0,9-7-336 0 0,26-6-1329 0 0,3-7-20242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8542 8176 14962 0 0,'-3'-1'2424'0'0,"-21"12"4466"0"0,-8 11-6578 0 0,1 12-72 0 0,6 8-48 0 0,10 6-192 0 0,18 5-48 0 0,15-4-184 0 0,13-8-704 0 0,19-11-721 0 0,9-11-6785 0 0,-32-8-5263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8731 8070 3487 0 0,'3'3'12075'0'0,"4"26"-6514"0"0,1 19-3929 0 0,3 12-567 0 0,0 8-513 0 0,2 0-312 0 0,0-3-192 0 0,-1-7-48 0 0,1-9-208 0 0,-1-9-1313 0 0,-2-8-1543 0 0,-2-8-16803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8679 8449 9072 0 0,'-6'-11'13339'0'0,"19"-18"-10538"0"0,18-8-2633 0 0,20-2-168 0 0,13 3-2409 0 0,8 8-11890 0 0,-9 8 5627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9521 8132 7984 0 0,'3'3'3977'0'0,"0"4"6657"0"0,-6 9-10386 0 0,-7 10-160 0 0,-7 10-40 0 0,-4 5 8 0 0,-2 2-40 0 0,0-3-16 0 0,5-7-104 0 0,4-9-776 0 0,8-13 760 0 0,6-13-184 0 0,6-12-208 0 0,4-10 264 0 0,4-9 192 0 0,2-12-8 0 0,1-5 64 0 0,-1 0 8 0 0,-3 6 160 0 0,-2 10 144 0 0,-2 9-184 0 0,1 12 544 0 0,1 12 272 0 0,3 14-95 0 0,4 14 71 0 0,3 11-416 0 0,5 9-280 0 0,1 2-112 0 0,1 1-40 0 0,0-4-72 0 0,-1-6-112 0 0,-3-8-688 0 0,-5-6-601 0 0,-5-6-807 0 0,-5-5-2801 0 0,-6-3-11137 0 0,-2-10 16146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9419 8332 14938 0 0,'5'4'1888'0'0,"27"-11"-400"0"0,19-6-1096 0 0,11-2-263 0 0,5 0-129 0 0,-2 4-145 0 0,-5 3-719 0 0,-9 3-352 0 0,-10 2-184 0 0,-11 2 792 0 0,-9 1 608 0 0,-9 0 760 0 0,-5 0 584 0 0,-5 3 4489 0 0,-2 9-5049 0 0,-1 8-47 0 0,-1 8-313 0 0,1 6-96 0 0,2 2-64 0 0,1-1-112 0 0,1-4-144 0 0,1-7-8 0 0,0-7 0 0 0,1-7-32 0 0,0-5 16 0 0,-1-5-224 0 0,3-8-128 0 0,0-8-192 0 0,3-7 16 0 0,3-7 143 0 0,7-14 89 0 0,5-5-40 0 0,3 1 344 0 0,1 6-56 0 0,-1 11 64 0 0,0 11 336 0 0,-3 14 200 0 0,-1 13-7 0 0,-2 13-281 0 0,-1 10-40 0 0,-2 7-152 0 0,0 1-56 0 0,-1 0-264 0 0,1-5-897 0 0,3-7-1087 0 0,2-7-2097 0 0,2-8-816 0 0,-4-5-5912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5170 11747 13585 0 0,'-23'37'2937'0'0,"-33"58"-2089"0"0,-35 59-320 0 0,-28 46 1273 0 0,-21 38-417 0 0,-13 23-816 0 0,-4 14-336 0 0,4 0-232 0 0,14-11-40 0 0,22-26-736 0 0,27-38-1352 0 0,29-45-3642 0 0,25-49-7399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10331 8150 10097 0 0,'-1'-3'5249'0'0,"-5"19"1768"0"0,14 18-6857 0 0,11 9-24 0 0,10 2-120 0 0,3-2 56 0 0,-2-4-72 0 0,-6-6 8 0 0,-8-5 344 0 0,-11-6 217 0 0,-13-5 151 0 0,-10-4-232 0 0,-9-4-208 0 0,-5-3-280 0 0,-5-1-216 0 0,0-2-2121 0 0,8 1 481 0 0,8 0-2897 0 0,10 0-2193 0 0,6-1-2110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10530 8287 8904 0 0,'2'-3'3289'0'0,"2"-11"7041"0"0,0-2-8977 0 0,0 0-321 0 0,0 4-184 0 0,1 8-16 0 0,-1 9-312 0 0,2 11-40 0 0,1 10-96 0 0,1 6-247 0 0,1 4-65 0 0,-1-1-24 0 0,1-6-48 0 0,0-6-120 0 0,0-8 23 0 0,1-9 33 0 0,-1-10-136 0 0,2-8-488 0 0,-1-8 24 0 0,-1-3 64 0 0,1 1-384 0 0,-2 4 24 0 0,1 5-105 0 0,2 10 753 0 0,0 9 312 0 0,2 9 64 0 0,1 5-56 0 0,0 3 48 0 0,1-1-56 0 0,0-4-56 0 0,-1-5 48 0 0,0-5 8 0 0,-2-9-232 0 0,1-9 8 0 0,-2-8 144 0 0,4-12 64 0 0,0-4-40 0 0,1 2 56 0 0,1 6 88 0 0,1 6 160 0 0,1 7-72 0 0,3 5 8 0 0,4 3-88 0 0,3 1-48 0 0,3 1-40 0 0,3-2-8 0 0,0-1 8 0 0,-1-3-16 0 0,-1-3-184 0 0,-4-2-64 0 0,-5-3 32 0 0,-6-1 88 0 0,-7-1 136 0 0,-4 2 144 0 0,-7 4 536 0 0,-5 3-192 0 0,-7 6-167 0 0,-3 7 63 0 0,-4 8 80 0 0,-1 8-64 0 0,2 7-80 0 0,2 5-176 0 0,5 2-144 0 0,6 2-8 0 0,8-1-72 0 0,11-2 72 0 0,13-3-88 0 0,11-5-520 0 0,11-5-240 0 0,8-6 279 0 0,3-5-279 0 0,0-4-136 0 0,-6-7 192 0 0,-10-5 800 0 0,-13-6 56 0 0,-12-5 744 0 0,-13-6 576 0 0,-11-3 241 0 0,-10-3-89 0 0,-5-1-64 0 0,-3-3-167 0 0,3 1 119 0 0,4 4-1264 0 0,9 6-152 0 0,9 6-48 0 0,24 5-56 0 0,18 6-5049 0 0,13 4-6226 0 0,-4 2-2070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12198 8091 5024 0 0,'2'3'6033'0'0,"-3"-17"3673"0"0,-2-9-8746 0 0,-5-3-192 0 0,-4 3-288 0 0,-3 4-64 0 0,-2 6-47 0 0,-3 6 7 0 0,1 9-248 0 0,0 10-16 0 0,3 10-96 0 0,3 11 48 0 0,4 9 0 0 0,3 6-64 0 0,6 2-72 0 0,6-2-8 0 0,8-4-256 0 0,7-8-128 0 0,7-9-121 0 0,5-9 89 0 0,4-8 224 0 0,2-9 72 0 0,0-7 112 0 0,-3-3 88 0 0,-5-1-8 0 0,-4 1 8 0 0,-6 4 240 0 0,-5 8 152 0 0,-4 9-40 0 0,-4 8-176 0 0,-3 5-80 0 0,-2 4-96 0 0,-1-1-88 0 0,-2-3-864 0 0,0-4-1752 0 0,0-6-16723 0 0,-1-9 19427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12171 8304 11825 0 0,'2'1'3969'0'0,"25"-15"72"0"0,17-7-2985 0 0,8-4-624 0 0,2 0-264 0 0,-2 3-160 0 0,-7 5 88 0 0,-9 4-88 0 0,-8 5 424 0 0,-9 5 512 0 0,-6 6-63 0 0,-3 8 15 0 0,0 9-368 0 0,2 8-272 0 0,4 3-184 0 0,7 3-72 0 0,7-3 48 0 0,7-4-40 0 0,7-7 40 0 0,4-6 0 0 0,1-6-48 0 0,-3-6-144 0 0,-8-6-176 0 0,-9-6 208 0 0,-10-5 112 0 0,-12-5 0 0 0,-15-4-216 0 0,-12-4 64 0 0,-12-1 32 0 0,-8-1 120 0 0,-5 2 24 0 0,1 4-16 0 0,5 4-8 0 0,8 6 0 0 0,12 5-736 0 0,15 4 608 0 0,15 3 128 0 0,17 2 0 0 0,14 2 0 0 0,11 3 8 0 0,8 2-8 0 0,6 1 8 0 0,2 1 0 0 0,2-2 120 0 0,-2-2 8 0 0,-2-2-88 0 0,-4-4 0 0 0,-6-4-48 0 0,-8-7 0 0 0,-11-4 8 0 0,-11-4-8 0 0,-11-2 128 0 0,-10 0-72 0 0,-11 2 104 0 0,-9 4-80 0 0,-8 6-64 0 0,-5 9 248 0 0,-2 11-64 0 0,0 13 64 0 0,4 11-8 0 0,6 7-64 0 0,6 4-48 0 0,7-1-64 0 0,11-4-8 0 0,10-6 112 0 0,10-9-104 0 0,8-9-32 0 0,8-7-48 0 0,6-10-384 0 0,3-10-920 0 0,0-10 128 0 0,-2-8 199 0 0,-5-7 57 0 0,-7-4 504 0 0,-7 2 416 0 0,-7 3 8 0 0,-7 9 496 0 0,-5 7-80 0 0,-1 11 408 0 0,0 13-223 0 0,3 12-225 0 0,4 11-208 0 0,3 8-88 0 0,2 4 72 0 0,-2 1 48 0 0,-3-2 64 0 0,-4-4 328 0 0,-8-5-8 0 0,-9-6-136 0 0,-7-6-200 0 0,-6-7-256 0 0,-1-4-608 0 0,2-7-1848 0 0,5-6-21356 0 0,3-3 23812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14049 8017 11625 0 0,'2'4'6057'0'0,"0"15"3505"0"0,1 15-9402 0 0,-1 11-104 0 0,0 7-56 0 0,1 3-496 0 0,2-3-1080 0 0,2-8-657 0 0,5-8-295 0 0,5-12-497 0 0,6-13-1416 0 0,4-13-3336 0 0,-2-5 2393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14314 8070 8128 0 0,'3'3'4505'0'0,"9"8"8010"0"0,4 12-11923 0 0,0 13-368 0 0,-3 9-104 0 0,-2 5-120 0 0,-3 1-96 0 0,-3-2-984 0 0,-3-5-1265 0 0,-1-7-2384 0 0,-5-8-6305 0 0,-1-8 4234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14129 8287 14698 0 0,'3'2'2736'0'0,"39"-1"-655"0"0,25-3-161 0 0,14-3-1432 0 0,3-2-312 0 0,-3-5-104 0 0,-9-2-72 0 0,-13-4-56 0 0,-13-4-32 0 0,-14-4 88 0 0,-14-3 8 0 0,-10-1 160 0 0,-11 1 496 0 0,-16 3 633 0 0,-10 8 439 0 0,-6 13-1352 0 0,-1 16-184 0 0,6 15-80 0 0,7 13-112 0 0,11 8-8 0 0,16 4 0 0 0,16-2 0 0 0,15-5 0 0 0,14-9-216 0 0,7-10-680 0 0,3-9-624 0 0,-4-11 359 0 0,-9-9 393 0 0,-10-12 352 0 0,-11-11 264 0 0,-11-9 144 0 0,-7-7 8 0 0,-5-11 128 0 0,-1 1 768 0 0,2 10-224 0 0,7 11 801 0 0,8 14-225 0 0,10 15-568 0 0,10 11-264 0 0,9 9-200 0 0,7 2-32 0 0,5-1-88 0 0,4-4-48 0 0,8-15-40 0 0,-3-12 0 0 0,-11-11 0 0 0,-15-7-8 0 0,-18-3 192 0 0,-20 1 273 0 0,-16 7 391 0 0,-15 6 104 0 0,-7 12-192 0 0,-1 15-208 0 0,4 16-40 0 0,12 22-80 0 0,17 11-256 0 0,20 4-264 0 0,17-3-1224 0 0,10-8-29813 0 0,-1-12 31117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5558 11187 9633 0 0,'-2'-3'6545'0'0,"-4"-6"5594"0"0,6-1-11931 0 0,12-1 232 0 0,19 0-104 0 0,20 2-272 0 0,20 1-8 0 0,15 3-48 0 0,9 1-8 0 0,2 2-184 0 0,-4 2-136 0 0,-8 2-40 0 0,-11 2 72 0 0,-14 1 7 0 0,-15-1 81 0 0,-13-1 136 0 0,-10-1-80 0 0,-9-1 96 0 0,-5-2-80 0 0,-3-1-608 0 0,-2-3 48 0 0,-1-2-536 0 0,-1 0 136 0 0,0-1 175 0 0,-1 1-7 0 0,0-1 40 0 0,-3 0 24 0 0,-2-1 248 0 0,-3-1 64 0 0,-2-1 95 0 0,-3-5 161 0 0,-2-3 160 0 0,-1-3 120 0 0,0 0 8 0 0,0 1 184 0 0,0 3 417 0 0,0 5 231 0 0,0 5 312 0 0,2 5-216 0 0,2 8-200 0 0,3 7-64 0 0,3 6-47 0 0,6 6-209 0 0,14 6 160 0 0,9 2 576 0 0,7 1-832 0 0,2-1-48 0 0,-4-1-8 0 0,-5 0 96 0 0,-7 0 320 0 0,-11 2-63 0 0,-9-1-129 0 0,-10-1-48 0 0,-4-4-272 0 0,-2-5-160 0 0,5-6-4713 0 0,8-7-3521 0 0,6-6-8256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6911 10874 10721 0 0,'5'5'4481'0'0,"-19"-1"4377"0"0,-13 3-8162 0 0,-5 9-184 0 0,-1 8-80 0 0,3 9-168 0 0,5 8-144 0 0,9 4-120 0 0,6 1-72 0 0,10-1 64 0 0,11-5-56 0 0,9-7 64 0 0,8-7-8 0 0,6-9-240 0 0,3-6-488 0 0,1-9-288 0 0,-2-7-81 0 0,-2-8 281 0 0,-4-6 160 0 0,-3-7 280 0 0,-5-4 216 0 0,-2-3 88 0 0,-1 0 64 0 0,-1 1 8 0 0,0 3-64 0 0,2 5 64 0 0,2 5-8 0 0,1 5-56 0 0,2 4-248 0 0,-1 5-128 0 0,-1 2 224 0 0,0 2 128 0 0,-5 1 128 0 0,-4 2 2344 0 0,-6 3-2016 0 0,-3 6 120 0 0,-4 7-88 0 0,-2 7-80 0 0,-1 6-63 0 0,0 4-81 0 0,0 1-160 0 0,2-1-8 0 0,3-5-40 0 0,4-5 32 0 0,4-6 8 0 0,4-6-8 0 0,4-6-128 0 0,2-6-1321 0 0,-2-5 793 0 0,-5-5 256 0 0,-4-7 96 0 0,-4-3-88 0 0,-7-4 16 0 0,-5-4 96 0 0,-5 0 160 0 0,-3 0 120 0 0,-1 2 8 0 0,2 4 0 0 0,2 5-64 0 0,4 3-104 0 0,4 3 96 0 0,8 2 64 0 0,7 0-48 0 0,10 1 48 0 0,6 0 0 0 0,6 2 8 0 0,2 1-120 0 0,1 2-104 0 0,-2 2-73 0 0,-3 6 217 0 0,-4 7 80 0 0,-4 6 248 0 0,-1 8 105 0 0,-3 4 207 0 0,-2 4-120 0 0,-2 1 32 0 0,-2-1 16 0 0,-1-3-56 0 0,-2-6-160 0 0,-2-5-136 0 0,-3-6-32 0 0,-2-6 8 0 0,-1-5 256 0 0,-1-8-392 0 0,2-15-112 0 0,3-11-16 0 0,5-7-184 0 0,3-2 80 0 0,4 1 160 0 0,1 6 0 0 0,2 9 96 0 0,1 11 32 0 0,-1 13 168 0 0,1 11 64 0 0,0 10 24 0 0,0 7-192 0 0,3 7-16 0 0,-2 0-24 0 0,-4-5-56 0 0,-4-8 8 0 0,-6-8 64 0 0,-4-10-1168 0 0,-3-10 592 0 0,-3-9 56 0 0,-1-8 336 0 0,0-4-128 0 0,2-2 136 0 0,4 3 104 0 0,6 4 128 0 0,6 6 432 0 0,7 6 24 0 0,5 3-192 0 0,7 5-144 0 0,5 2 80 0 0,4 0-200 0 0,3 1-48 0 0,0-4-80 0 0,-1-5-128 0 0,-4-6-384 0 0,-5-6 8 0 0,-8-4 288 0 0,-9-3 176 0 0,-7 0 40 0 0,-8 1 192 0 0,-8 5 312 0 0,-8 5 200 0 0,-7 7-192 0 0,-5 8 169 0 0,-4 11 167 0 0,-1 11 40 0 0,2 9 88 0 0,4 4-104 0 0,5 3-288 0 0,6-2-135 0 0,8-5-177 0 0,7-4-152 0 0,10-6-120 0 0,7-7-32 0 0,7-5-945 0 0,20-5-1559 0 0,8-5-10675 0 0,-6-2 1386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8591 10975 10777 0 0,'2'1'5401'0'0,"-12"-2"5113"0"0,-8 4-10018 0 0,-3 10 248 0 0,0 10-215 0 0,4 8-233 0 0,4 6-176 0 0,5 2-64 0 0,7-3-56 0 0,9-4-8 0 0,7-7-64 0 0,7-6 64 0 0,7-6-48 0 0,4-6-448 0 0,3-5-497 0 0,3-5-239 0 0,2-8-120 0 0,1-6-241 0 0,-1-6-1199 0 0,-3-7 983 0 0,-5-6 1057 0 0,-6-4 512 0 0,-6-5 152 0 0,-7-1 96 0 0,-6 1 248 0 0,-4 4 953 0 0,-2 7 759 0 0,-3 11 2073 0 0,0 16-2961 0 0,0 16 304 0 0,1 17-431 0 0,3 14-401 0 0,3 8-176 0 0,3 5-232 0 0,2-1-136 0 0,1-6 0 0 0,0-6-72 0 0,-1-8-544 0 0,-3-6-953 0 0,-3-7-2744 0 0,-3-4-1832 0 0,-1-9-10385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6084 13176 12977 0 0,'-7'25'992'0'0,"-19"42"-559"0"0,-31 54-433 0 0,-36 56 2744 0 0,-35 49-927 0 0,-29 39-713 0 0,-24 26 248 0 0,-14 15-152 0 0,-4 2-616 0 0,8-11-351 0 0,21-28-233 0 0,32-41-833 0 0,39-49-1015 0 0,36-52-3425 0 0,29-48-10209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8837 11084 15266 0 0,'1'2'6577'0'0,"44"-24"-2072"0"0,30-12-1448 0 0,16-1-7130 0 0,4 5-21259 0 0,-13 7 25332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9654 10827 9160 0 0,'3'-2'6226'0'0,"-7"22"1727"0"0,-8 16-7600 0 0,-7 11-41 0 0,-3 3 32 0 0,-1-2 0 0 0,3-7-80 0 0,4-10 16 0 0,5-11-56 0 0,5-14-224 0 0,8-13-256 0 0,11-20-392 0 0,8-14-657 0 0,5-8 1233 0 0,2-1 72 0 0,0 1 0 0 0,-1 7 8 0 0,-2 10 40 0 0,-1 11 489 0 0,2 12 455 0 0,1 16-296 0 0,4 14-368 0 0,3 12-152 0 0,11 14-56 0 0,4 5-128 0 0,-2-3-112 0 0,-6-6-872 0 0,-11-8-961 0 0,-10-7-2103 0 0,-14-7-14899 0 0,-7-5 18955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9604 10974 6792 0 0,'5'0'8066'0'0,"29"-10"-6306"0"0,22-7-440 0 0,17-3 17 0 0,10 0-361 0 0,4 2-584 0 0,-2 4-224 0 0,-6 5-120 0 0,-9 3 40 0 0,-13 4-72 0 0,-13 1 56 0 0,-14 1 72 0 0,-12 3 4025 0 0,-9 3-3985 0 0,-6 7 256 0 0,-4 6 136 0 0,-1 7-136 0 0,-1 4-40 0 0,1 1-152 0 0,0 0-56 0 0,1-5-192 0 0,0-5-24 0 0,3-6-96 0 0,3-6 48 0 0,4-6-112 0 0,2-7-208 0 0,3-8-352 0 0,3-7 144 0 0,3-5 64 0 0,3-5 16 0 0,3-2 96 0 0,3 3 256 0 0,2 4 168 0 0,1 7 32 0 0,3 14 664 0 0,0 11 312 0 0,-3 12-784 0 0,-5 6-112 0 0,-4 4-112 0 0,-2 3-48 0 0,1-5-3321 0 0,-1-7-904 0 0,1-7-3944 0 0,-5-6-1992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10735 10716 13809 0 0,'2'3'5570'0'0,"-21"11"7"0"0,-9 7-4905 0 0,0 7-672 0 0,5 2 80 0 0,9 2 64 0 0,12 0 64 0 0,10-1-32 0 0,8-2-40 0 0,6-3-64 0 0,0-4-16 0 0,-2-2-48 0 0,-4-4 80 0 0,-6-2 0 0 0,-4-4 296 0 0,-7-1-104 0 0,-5-3-56 0 0,-4-2-128 0 0,-3-2-96 0 0,1-1-224 0 0,1-4-840 0 0,3-4-1712 0 0,3-2-3706 0 0,2-1-10640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10906 7256 0 0,'4'-2'3121'0'0,"7"-17"10234"0"0,4-3-11307 0 0,1 6-816 0 0,1 15-272 0 0,0 14-407 0 0,-2 14-329 0 0,-1 10-32 0 0,-3 3-104 0 0,-3-2-88 0 0,-1-4 0 0 0,-2-8-200 0 0,-1-9-424 0 0,0-9 71 0 0,1-9 113 0 0,2-10-112 0 0,2-9 40 0 0,1-6 208 0 0,3-1 200 0 0,2 2-88 0 0,2 6-16 0 0,4 6 208 0 0,3 7 144 0 0,5 8 40 0 0,3 7-136 0 0,2 4-40 0 0,-1 2 0 0 0,-2-2-8 0 0,-4-2-384 0 0,-5-4-480 0 0,-6-5-152 0 0,-3-7 303 0 0,-5-7 425 0 0,-2-7 216 0 0,-2-5 64 0 0,0-3 8 0 0,2 2 296 0 0,2 1 392 0 0,4 6 353 0 0,6 4-17 0 0,8 5-320 0 0,8 3-368 0 0,18 4-120 0 0,10 2 0 0 0,0 0-216 0 0,-3 0-72 0 0,-9 0-312 0 0,-11-1-248 0 0,-12-2 304 0 0,-10-3 328 0 0,-9-2 0 0 0,-10-3 64 0 0,-14-2 248 0 0,-10 1 520 0 0,-7 4-552 0 0,-5 6-32 0 0,1 9 16 0 0,2 10-176 0 0,6 7-88 0 0,7 8 0 0 0,9 4-104 0 0,12 2 8 0 0,13-1 48 0 0,13-3 32 0 0,12-6-160 0 0,19-5-160 0 0,6-7-728 0 0,2-10 152 0 0,-9-9 8 0 0,-12-10 904 0 0,-15-8 608 0 0,-12-8 416 0 0,-12-13 112 0 0,-9-5 1217 0 0,-4 1-1553 0 0,0 5-296 0 0,1 7-384 0 0,6 9-120 0 0,9 7-80 0 0,13 7-208 0 0,13 6-1288 0 0,11 5-4594 0 0,-3 3-16185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12469 10825 4031 0 0,'7'-2'9450'0'0,"7"-20"1241"0"0,0-9-9443 0 0,-1-3-288 0 0,-5 4 64 0 0,-8 5-215 0 0,-9 8-521 0 0,-10 7-192 0 0,-9 10-88 0 0,-6 11 48 0 0,-3 11 88 0 0,-1 8-144 0 0,6 8-72 0 0,6 3 72 0 0,9 1-80 0 0,9-2-8 0 0,11-4 8 0 0,12-6-8 0 0,11-7-8 0 0,7-7 24 0 0,6-7 72 0 0,4-6 48 0 0,-1-6-48 0 0,0-7 40 0 0,-4-5-40 0 0,-4-4 0 0 0,-5-4 56 0 0,-5 0-56 0 0,-5 1 48 0 0,-4 4 0 0 0,-5 3-40 0 0,-4 6-8 0 0,-2 4-24 0 0,0 6 24 0 0,-1 9 160 0 0,1 9-80 0 0,2 7-8 0 0,1 11-56 0 0,1 3 32 0 0,-1-2-48 0 0,-1-4-200 0 0,-1-6-753 0 0,-2-5-1383 0 0,-1-6-729 0 0,-1-4-2888 0 0,-2-5-3281 0 0,0-4 2146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12596 11051 13113 0 0,'-9'-11'4905'0'0,"21"-18"-1752"0"0,19-7-2809 0 0,13 0-176 0 0,8 4-112 0 0,0 7-8 0 0,-3 7-48 0 0,-9 7 8 0 0,-11 6 104 0 0,-10 3 1128 0 0,-8 6-663 0 0,-6 6 151 0 0,-4 7-192 0 0,1 6-256 0 0,2 3-104 0 0,5 2-88 0 0,6-1-32 0 0,5-4 88 0 0,3-4-24 0 0,3-5 0 0 0,-2-5-48 0 0,-1-4-72 0 0,-4-5-184 0 0,-4-4-416 0 0,-6-7-128 0 0,-3-5 360 0 0,-4-4 160 0 0,-2-5 64 0 0,-6-3 136 0 0,-5-2-64 0 0,-5 0 72 0 0,-4 1 72 0 0,-1 3 48 0 0,1 4 72 0 0,5 6-192 0 0,4 4-312 0 0,8 6 136 0 0,11 2 160 0 0,11 3 16 0 0,11 1 8 0 0,9 1-8 0 0,14 1 48 0 0,4 4-32 0 0,0 0 144 0 0,-4 2 8 0 0,-4 0-64 0 0,-4-2 16 0 0,-3-2-104 0 0,-1-1 32 0 0,-3-5-40 0 0,-3-5 40 0 0,-3-5 32 0 0,-6-5-16 0 0,-6-6 64 0 0,-8-5 224 0 0,-9 2-40 0 0,-9 3 296 0 0,-9 5 56 0 0,-8 7-48 0 0,-6 10-312 0 0,-3 11-224 0 0,0 11 56 0 0,3 9-8 0 0,5 7-128 0 0,7 3-64 0 0,7 0-32 0 0,17-3 24 0 0,15-5 32 0 0,11-10 40 0 0,10-7-8 0 0,4-7-368 0 0,2-9-600 0 0,0-7-168 0 0,-4-7 296 0 0,-4-7-41 0 0,-5-7 441 0 0,-4-3 312 0 0,-3-2 96 0 0,-4 2 40 0 0,-2 5 96 0 0,-1 7 88 0 0,0 9 265 0 0,2 11-1 0 0,-1 12-160 0 0,1 12-112 0 0,-1 16-8 0 0,-5 7 48 0 0,-5 0 0 0 0,-8-3 432 0 0,-9-7 8 0 0,-9-7-24 0 0,-6-8-184 0 0,-5-7-256 0 0,-1-5-192 0 0,1-6-544 0 0,4-2-1200 0 0,3-2-1129 0 0,5-1-19474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14288 10769 15698 0 0,'4'-1'4193'0'0,"7"11"5281"0"0,2 13-9362 0 0,1 12-112 0 0,-1 6-184 0 0,-2 4-992 0 0,-2-2-1049 0 0,-1-4-1600 0 0,0-8-616 0 0,-1-9-2840 0 0,0-8-3064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14579 10663 14001 0 0,'6'1'4489'0'0,"5"26"2337"0"0,1 21-5154 0 0,0 10-736 0 0,-1 5-359 0 0,-2-1-345 0 0,-1-5-176 0 0,-1-4-56 0 0,-2-7-3873 0 0,-2-9-2705 0 0,-1-10-11760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14393 10928 20171 0 0,'4'4'4905'0'0,"29"-4"-2745"0"0,22-5-1944 0 0,14-3-112 0 0,7-3-40 0 0,3-2-56 0 0,-4-1 0 0 0,-6-2 56 0 0,-9 1-56 0 0,-11-1 80 0 0,-13 0 56 0 0,-12-1 25 0 0,-10-1-49 0 0,-8-1 72 0 0,-8 1-48 0 0,-6 1 24 0 0,-6 2 272 0 0,-4 4-208 0 0,-4 4-104 0 0,-1 5 56 0 0,-2 9-16 0 0,2 9-72 0 0,3 9-88 0 0,5 9 0 0 0,5 6-8 0 0,17 9 0 0 0,17 2-56 0 0,14-5-64 0 0,13-9-176 0 0,8-11-152 0 0,4-9-200 0 0,-2-9-265 0 0,-5-10-319 0 0,-9-9-96 0 0,-12-9 896 0 0,-11-8 360 0 0,-10-8 32 0 0,-10-13 40 0 0,-7-3 792 0 0,-3 6 48 0 0,0 10-120 0 0,5 14-280 0 0,9 16 232 0 0,11 14-335 0 0,9 10-241 0 0,11 4 16 0 0,8 0 56 0 0,6-4-40 0 0,7-6 64 0 0,3-8 136 0 0,1-9-208 0 0,-2-11 0 0 0,-7-7-40 0 0,-10-6 16 0 0,-13-4-24 0 0,-13 0 40 0 0,-15 2 40 0 0,-16 4-80 0 0,-14 8 264 0 0,-12 10 120 0 0,-7 13 96 0 0,-1 16 112 0 0,4 22-208 0 0,16 15-214 0 0,22 3-242 0 0,23-2 0 0 0,22-8 0 0 0,22-10-66 0 0,17-11-2598 0 0,7-9-17188 0 0,-11-8 9667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7072 14975 6208 0 0,'-20'30'952'0'0,"-28"47"792"0"0,-33 49 3410 0 0,-33 43-522 0 0,-27 37-3087 0 0,-22 26-665 0 0,-10 15-264 0 0,-1 5-120 0 0,12-6-264 0 0,21-19-232 0 0,30-30-376 0 0,35-37-696 0 0,34-41-2657 0 0,33-39-7441 0 0,17-33 5058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15878 8044 9128 0 0,'0'3'4185'0'0,"0"-9"5593"0"0,0 0-4608 0 0,0 4-5010 0 0,0 7 184 0 0,0 8-16 0 0,0 6-200 0 0,0 6-40 0 0,0 2-80 0 0,0-1 8 0 0,0-2-8 0 0,0-5 0 0 0,0-5-8 0 0,0-5 48 0 0,0-3 280 0 0,0-6-472 0 0,-2-4 0 0 0,0-5 16 0 0,-1-3 16 0 0,0-4-88 0 0,0-7-8 0 0,0-4-64 0 0,1-1 112 0 0,3-1 40 0 0,4 0-121 0 0,5 1 73 0 0,5 1 72 0 0,6 2 96 0 0,5 3-72 0 0,3 2 72 0 0,3 3-80 0 0,0 6 80 0 0,2 6-8 0 0,-2 9-136 0 0,-5 9 176 0 0,-5 8 128 0 0,-5 6 8 0 0,-3 9-24 0 0,-4 2 153 0 0,-3-3-185 0 0,-2-5-32 0 0,-3-5-16 0 0,0-7-8 0 0,-2-4 16 0 0,0-5-56 0 0,-1-3 40 0 0,1-3-721 0 0,0-5 353 0 0,0-5 48 0 0,1-5-128 0 0,2-5-40 0 0,3-5 72 0 0,4-2-128 0 0,3-1 16 0 0,4 0 280 0 0,3 3-24 0 0,3 2 40 0 0,1 5 64 0 0,1 3 56 0 0,0 5 48 0 0,-1 3-80 0 0,-2 3 88 0 0,-1 4 208 0 0,-3 6 184 0 0,-2 4 176 0 0,-2 5 32 0 0,-3 4-152 0 0,-3 2-96 0 0,-1 0-32 0 0,-3 0-128 0 0,-1-2-128 0 0,-1-3-8 0 0,0-2-56 0 0,-1-2-48 0 0,0-4-136 0 0,1-2-512 0 0,0-3-728 0 0,1-1-801 0 0,3-3-759 0 0,1-1-2801 0 0,0-1-8521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16563 7974 10961 0 0,'3'0'6233'0'0,"0"16"-64"0"0,0 10-5808 0 0,-1 5-233 0 0,-1 3-120 0 0,2-2-8 0 0,3-4 8 0 0,4-5-8 0 0,3-6 0 0 0,3-5 8 0 0,6-6 80 0 0,2-7-88 0 0,0-7-272 0 0,-3-6-137 0 0,-1-6-31 0 0,-4-5-88 0 0,-3-5 208 0 0,-3 0 104 0 0,-4-1 144 0 0,-3 4 72 0 0,-3 4 112 0 0,-5 6-32 0 0,-5 3-16 0 0,-5 5-64 0 0,-4 3-296 0 0,1 2 72 0 0,3 2 8 0 0,3 1-80 0 0,4 0-240 0 0,4 0-136 0 0,1 0 272 0 0,5-1 272 0 0,4-1 112 0 0,4 0-681 0 0,3 0-135 0 0,0 1-896 0 0,1 0-265 0 0,-1 1-647 0 0,1 1-8649 0 0,-3 0 11289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16907 7967 1711 0 0,'4'0'10018'0'0,"10"6"1825"0"0,3 7-11003 0 0,-1 5-168 0 0,-2 3-216 0 0,-4 0-208 0 0,-3-2-56 0 0,-3-4-104 0 0,-1-4-40 0 0,-2-3 16 0 0,0-4-368 0 0,0-4-392 0 0,-1-5 480 0 0,0-4 112 0 0,0-5 96 0 0,0-3 0 0 0,0-3 8 0 0,0-2-8 0 0,0 0-64 0 0,0 1-72 0 0,2 1 136 0 0,3 2 8 0 0,5 0 16 0 0,5 2 56 0 0,4 0 56 0 0,5 0-40 0 0,2 1-40 0 0,2 0 48 0 0,0 2-96 0 0,-2 2 0 0 0,-4 3-88 0 0,-4 3-160 0 0,-5 3-768 0 0,-5 7-265 0 0,-3 8-1615 0 0,-3 5-6314 0 0,-1 1-1111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17280 8033 14130 0 0,'0'-2'2952'0'0,"7"-2"1225"0"0,6-3-4105 0 0,4 0-72 0 0,1-2 48 0 0,1 0-48 0 0,-2-1 8 0 0,-1 0-8 0 0,-2-2 0 0 0,-2-1-96 0 0,-1-2-104 0 0,-1-2-24 0 0,-2-1-32 0 0,-2 0 128 0 0,-1 0 72 0 0,-2 1 56 0 0,-2 3 16 0 0,-1 2-8 0 0,-3 3-8 0 0,-3 1 56 0 0,-2 2-48 0 0,-3 1 0 0 0,-1 3 0 0 0,-1 1 56 0 0,0 1 224 0 0,0 0 40 0 0,0 5 160 0 0,-1 5 184 0 0,-1 8 88 0 0,0 7 225 0 0,0 8 31 0 0,1 6-200 0 0,2 4-288 0 0,3 0-232 0 0,3 0-80 0 0,4-6-8 0 0,5-6-8 0 0,8-7 80 0 0,9-8-40 0 0,6-6-144 0 0,7-7-96 0 0,5-4-1472 0 0,1-5-3081 0 0,-1-2-5681 0 0,-8 1-1519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17769 7834 15250 0 0,'0'-2'2560'0'0,"26"-2"-1471"0"0,17 0-1041 0 0,6 0-48 0 0,0 3 0 0 0,-5 1 0 0 0,-6 1 0 0 0,-10 1 0 0 0,-8 0 8 0 0,-7 0 0 0 0,-5-1 72 0 0,-5 0 8 0 0,-2 0 328 0 0,-1 1-264 0 0,-2 1 16 0 0,1 0 184 0 0,0 2-64 0 0,0 1-72 0 0,0 2-64 0 0,-1 2-8 0 0,0 2-24 0 0,0 2 8 0 0,-1 2 64 0 0,-1 2 80 0 0,0 1-40 0 0,-1 3 8 0 0,-1-1 8 0 0,-1 2 88 0 0,1-1-120 0 0,-1 0-64 0 0,1 0 24 0 0,0-2-15 0 0,2-1-65 0 0,0-3 32 0 0,1-3-64 0 0,2-2-56 0 0,0-4 40 0 0,0-1-32 0 0,1-3-8 0 0,-1 0-8 0 0,1-1 16 0 0,-1 1-8 0 0,1-1 0 0 0,0 2 8 0 0,-1 0-16 0 0,1 0 0 0 0,0-1 0 0 0,0 1-48 0 0,0-1 48 0 0,0 0 0 0 0,0-1 0 0 0,-1 0 0 0 0,1 0-112 0 0,-2 0-128 0 0,0 0 136 0 0,0 0-17 0 0,-2-1-39 0 0,-2 0 24 0 0,-5-1 40 0 0,-3 0 24 0 0,-1-4 72 0 0,-2-2 0 0 0,-1-3-160 0 0,0-4 160 0 0,2-1 40 0 0,1-1-40 0 0,1-2 0 0 0,2 2 0 0 0,2-1-72 0 0,0 2 24 0 0,1 1-120 0 0,2 2-24 0 0,0 0 16 0 0,0 1 80 0 0,2-1-24 0 0,0-1 72 0 0,0-1-40 0 0,1-1-88 0 0,0-2 48 0 0,-1 1 120 0 0,-2-2 0 0 0,-2 1-232 0 0,-1 1 24 0 0,-4 2 64 0 0,1 3 88 0 0,-1 3 64 0 0,4 2 1160 0 0,5 5-320 0 0,7 8 17 0 0,5 7-185 0 0,6 8 96 0 0,3 5-16 0 0,3 3-184 0 0,1 1 16 0 0,-1-1-192 0 0,-2-5-104 0 0,-2-3-56 0 0,-2-6-104 0 0,-4-5-120 0 0,-3-4-296 0 0,-3-6-256 0 0,-1-5-48 0 0,-2-4-128 0 0,0-2-352 0 0,-2-4-136 0 0,0-2 119 0 0,0-1-55 0 0,1-3-80 0 0,0-1 368 0 0,0 0 343 0 0,1-2 337 0 0,0 0 88 0 0,0 0 88 0 0,0 1 8 0 0,0 2 96 0 0,0 3 209 0 0,0 3 207 0 0,0 3 40 0 0,1 3 1112 0 0,2 4-728 0 0,2 5 401 0 0,4 5-377 0 0,2 6-240 0 0,2 4-64 0 0,1 4-240 0 0,0 2-144 0 0,-1 1-152 0 0,-2-2-16 0 0,-3-3-56 0 0,-2-3 8 0 0,-3-4 32 0 0,-1-6 200 0 0,-2-8-640 0 0,0-6 152 0 0,-3-8-88 0 0,1-5-120 0 0,-1-3-24 0 0,1-2 128 0 0,1 1 208 0 0,0 5-8 0 0,0 6-248 0 0,2 8 344 0 0,2 8 144 0 0,2 8-48 0 0,1 4 24 0 0,2 2-16 0 0,-1-2-40 0 0,-1-2 32 0 0,0-3 8 0 0,-1-4 376 0 0,-1-2 48 0 0,1-2 248 0 0,0-3-183 0 0,1-1-209 0 0,3-1-208 0 0,1 1-176 0 0,4 0-48 0 0,7 1-640 0 0,11 1-3057 0 0,1 1-20691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16140 10641 12721 0 0,'1'1'2689'0'0,"3"12"4112"0"0,2 8-6041 0 0,1 5 57 0 0,2 0-41 0 0,-1-3-144 0 0,-1-3-160 0 0,-1-4-184 0 0,-2-5 0 0 0,-1-4-40 0 0,-2-3 504 0 0,-3-2-752 0 0,-2-5-248 0 0,-1-6-592 0 0,1-4 448 0 0,1-6 128 0 0,0-3 80 0 0,2-2 32 0 0,3-1-104 0 0,5 1 88 0 0,4 2 24 0 0,4 5 24 0 0,4 5-16 0 0,2 4 40 0 0,4 7 80 0 0,1 7 24 0 0,0 6 8 0 0,-4 4-16 0 0,-3 2 0 0 0,-5 4 72 0 0,-4 1 32 0 0,-4-1-16 0 0,-4-2-80 0 0,-1-3-8 0 0,-3-3-264 0 0,0-3-440 0 0,-1-6-3281 0 0,4-7 3633 0 0,4-8 208 0 0,5-6 80 0 0,3-4 8 0 0,3-1 48 0 0,0 0 8 0 0,0 3 0 0 0,0 4 0 0 0,-2 4 0 0 0,1 4 320 0 0,0 3 336 0 0,0 4 0 0 0,1 4 32 0 0,0 4-88 0 0,1 2 80 0 0,-1 4 48 0 0,-1 1-287 0 0,-2 2-17 0 0,-1 1-168 0 0,-4 0-64 0 0,-2-1-96 0 0,-2-2-32 0 0,-2-1-64 0 0,-1-2-552 0 0,0-4-921 0 0,0-2-1007 0 0,2-4-2409 0 0,0-1-10465 0 0,0-1 15354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16722 10648 10985 0 0,'5'0'2504'0'0,"1"19"3554"0"0,1 11-5354 0 0,-1 3-88 0 0,1-1 72 0 0,3-5-88 0 0,2-6-136 0 0,3-7-56 0 0,3-7-64 0 0,3-3-103 0 0,2-4-145 0 0,1-5-32 0 0,-1-5-64 0 0,-1-3 0 0 0,-4-3-385 0 0,-4-2 65 0 0,-4-4 40 0 0,-4-2 104 0 0,-5-1 104 0 0,-7-1 72 0 0,-5 1 0 0 0,-6 2 48 0 0,-2 3 48 0 0,-3 6-96 0 0,0 4-104 0 0,0 5 16 0 0,0 7-152 0 0,1 6-368 0 0,1 6-424 0 0,2 5-528 0 0,5 3-601 0 0,4-1-1872 0 0,6-1-2680 0 0,5-5 569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17092 10621 11361 0 0,'2'1'6305'0'0,"7"25"113"0"0,2 11-6138 0 0,0 0-192 0 0,-1-4-40 0 0,-3-7-40 0 0,-2-10-304 0 0,-2-10 0 0 0,-1-11 128 0 0,-2-9 96 0 0,0-9 64 0 0,-1-5 8 0 0,1-3 8 0 0,2-2 0 0 0,4 3-8 0 0,4 3 48 0 0,3 5-40 0 0,3 6-8 0 0,3 5-8 0 0,2 5 0 0 0,0 4-72 0 0,4 5-913 0 0,2 4-1711 0 0,0 3-2729 0 0,-4 0-9081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17489 10730 8184 0 0,'1'6'9746'0'0,"21"-12"-5681"0"0,11-8-4057 0 0,4-6 48 0 0,0-6-16 0 0,-5-3-40 0 0,-6-1-288 0 0,-7-1-48 0 0,-8 3 88 0 0,-6 3 64 0 0,-8 6 184 0 0,-8 6 64 0 0,-13 14 344 0 0,-5 12 1128 0 0,-3 12-327 0 0,2 9 135 0 0,5 4-16 0 0,6 3-272 0 0,7-1-303 0 0,6-4-225 0 0,7-5-344 0 0,7-5-136 0 0,8-8-48 0 0,6-6-8 0 0,6-5-424 0 0,6-6-1889 0 0,2-4-3288 0 0,0-4-13587 0 0,-16 3 17261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17966 10540 639 0 0,'-4'-7'18356'0'0,"23"-8"-14388"0"0,16 0-3960 0 0,11 3 0 0 0,6 5-8 0 0,-1 6-120 0 0,-1 4-128 0 0,-6 4 88 0 0,-6 0 40 0 0,-7 1 120 0 0,-7-2-8 0 0,-7-1 8 0 0,-7-1 8 0 0,-3-2 40 0 0,-4-1-48 0 0,-1 0 0 0 0,0-1 0 0 0,0 0 0 0 0,2 0 8 0 0,0 0 48 0 0,0 1-48 0 0,0-1 40 0 0,0 1 168 0 0,-2 1 993 0 0,0-1-841 0 0,-2 4-216 0 0,-4 4 104 0 0,-3 4-112 0 0,-4 6 0 0 0,-5 5 8 0 0,-2 7 32 0 0,-3 3 64 0 0,-1 2 40 0 0,0 1-104 0 0,2-3-16 0 0,2-4-96 0 0,3-5-64 0 0,3-5 8 0 0,3-4-16 0 0,4-3 8 0 0,2-2-8 0 0,2-2 0 0 0,1-1 8 0 0,1-1-8 0 0,-1 1 0 0 0,1-1 0 0 0,-1-1 0 0 0,1-1 40 0 0,-1-2-120 0 0,-1-1-40 0 0,-1-3 40 0 0,-1-2 72 0 0,0-1-64 0 0,-1-3 72 0 0,-1 0 8 0 0,-1-1 40 0 0,-1-1 0 0 0,-1 0-48 0 0,-1 0 8 0 0,-4-3 32 0 0,-1-3-40 0 0,0-2-64 0 0,-1-3 64 0 0,1-2 0 0 0,0-3 48 0 0,0-1-32 0 0,1-2 64 0 0,0 1-16 0 0,2 2 16 0 0,0 4 32 0 0,1 3 8 0 0,2 3-48 0 0,0 5-72 0 0,2 3-56 0 0,1 3-32 0 0,1 3-320 0 0,1 1-2505 0 0,2 3 1697 0 0,2 2-48 0 0,4 1 160 0 0,2 0 544 0 0,2 1 352 0 0,1-1 160 0 0,-2-1 48 0 0,0 0 8 0 0,-3-3 592 0 0,0 0-184 0 0,-2-1 168 0 0,0-1 312 0 0,1-1 8 0 0,1-2-352 0 0,0-2-112 0 0,0-1 65 0 0,0 1-65 0 0,-1 1-8 0 0,-1 4 776 0 0,0 8-512 0 0,0 7-208 0 0,0 6-200 0 0,0 4-8 0 0,0 4-80 0 0,1-3 32 0 0,0-5-224 0 0,-1-7 113 0 0,-1-5 23 0 0,1-7 192 0 0,-1-7-216 0 0,0-6-32 0 0,0-5-88 0 0,1-5-48 0 0,2-2 40 0 0,0-2-184 0 0,2 0 64 0 0,0 3-40 0 0,1 5 0 0 0,-1 6 7 0 0,0 5 57 0 0,0 6 104 0 0,1 5 208 0 0,0 5-111 0 0,1 4 31 0 0,-1 1-128 0 0,0 0 48 0 0,-1-2-32 0 0,-1-3-16 0 0,-2-2 0 0 0,0-4 0 0 0,-1-1 0 0 0,1-4 96 0 0,0-3 56 0 0,1-5-136 0 0,3-5 64 0 0,2-1-120 0 0,1 1 40 0 0,0 4 48 0 0,-1 3 568 0 0,2 6 40 0 0,3 7-176 0 0,3 5-8 0 0,-1 1-400 0 0,0 1 32 0 0,-1-2-104 0 0,-3-3 104 0 0,-3-3 48 0 0,-3-3 144 0 0,-3-5-224 0 0,-2-3-72 0 0,-2-4-48 0 0,0-1 48 0 0,-1-1-8 0 0,1 0 8 0 0,-1 1-96 0 0,1 2-120 0 0,0 0-88 0 0,0 2-104 0 0,4 1-24 0 0,1 2-24 0 0,1 1-408 0 0,0 1-985 0 0,-1 3-25171 0 0,-2 1 27020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9044 15531 11321 0 0,'4'0'1544'0'0,"-7"32"-1416"0"0,-18 40 480 0 0,-28 43 1513 0 0,-31 38-209 0 0,-26 30-487 0 0,-18 16-545 0 0,-9 7-600 0 0,1-3-256 0 0,11-15-24 0 0,22-24-496 0 0,28-35-1617 0 0,28-38-4376 0 0,19-36-4656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18049 10542 6224 0 0,'1'4'4473'0'0,"0"-1"-1008"0"0,0-2-1249 0 0,0-1-1704 0 0,-2 0 728 0 0,0-2-351 0 0,-1 1-225 0 0,0 0-104 0 0,0 0 24 0 0,-1 0-104 0 0,0 0-128 0 0,0 1-192 0 0,-1-1-16 0 0,0 1 24 0 0,1 0-56 0 0,1-1 56 0 0,3 0-416 0 0,4-1 448 0 0,4 1-32 0 0,5-1-56 0 0,5-1 8 0 0,4 0-120 0 0,4-2 48 0 0,3 1 8 0 0,7-3-56 0 0,1 0-8 0 0,-1 0-48 0 0,-4 2 56 0 0,-5 0 0 0 0,-1 2 0 0 0,-5 2-16 0 0,-3 0 16 0 0,-4 0-8 0 0,-1 1-48 0 0,-2 1 56 0 0,1-1 0 0 0,1 0-8 0 0,0-1 0 0 0,0 0 0 0 0,0-1 0 0 0,-2 0 0 0 0,-1 1 8 0 0,-3-1 0 0 0,-2 1 8 0 0,-3 1-432 0 0,-2 1 560 0 0,-3 0-136 0 0,-1 1 72 0 0,0 0-64 0 0,-1 0 0 0 0,-1 0 40 0 0,1 1-48 0 0,0-1 0 0 0,-1 0 8 0 0,1 0 0 0 0,0 0-8 0 0,1 1 8 0 0,0-1-8 0 0,1 0-32 0 0,0 0 72 0 0,0 0-32 0 0,0 1-8 0 0,0 1 0 0 0,-1 1 0 0 0,0 1 16 0 0,0 0-16 0 0,-1 2 0 0 0,0 1 0 0 0,-1 0 0 0 0,0 1 0 0 0,1 0 80 0 0,-1 1-8 0 0,-1 2 48 0 0,-1 1 16 0 0,0 1-64 0 0,0-1-72 0 0,1-1 64 0 0,-1-1-56 0 0,1-1 56 0 0,0-1 16 0 0,1-1-72 0 0,0-1 80 0 0,0 0-31 0 0,1 0-41 0 0,1-1 32 0 0,-1 1-40 0 0,0-1 8 0 0,0 1 40 0 0,1 0-48 0 0,-1 0 40 0 0,0 0-40 0 0,0 0 0 0 0,0-1 40 0 0,0 1-48 0 0,0-1 0 0 0,-1 1 48 0 0,2-1-48 0 0,-1 0 0 0 0,0 0 0 0 0,1-1 8 0 0,0 0-8 0 0,0 0 8 0 0,1-1 0 0 0,0 0 40 0 0,0 0-48 0 0,0 1 48 0 0,-1-1-8 0 0,1 1-32 0 0,0 0-8 0 0,-1 0 16 0 0,0-1-16 0 0,0 0 48 0 0,1 0-48 0 0,0 0 0 0 0,1-1 16 0 0,-1 1-16 0 0,1-1 96 0 0,0 0-48 0 0,0 0-32 0 0,0 0 104 0 0,0 0-112 0 0,-1-1 112 0 0,2 0-24 0 0,-1 0-88 0 0,0-1 184 0 0,0 0-104 0 0,0 0-40 0 0,0 0 48 0 0,0 0 72 0 0,1 0-88 0 0,-1 0 152 0 0,0 1 16 0 0,0-1-120 0 0,0-2-1976 0 0,1-2-345 0 0,0-3-4312 0 0,0-1-8745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17780 7808 7944 0 0,'1'3'1857'0'0,"4"0"4856"0"0,1 0-6081 0 0,2-1-48 0 0,1-2-40 0 0,-1-1 57 0 0,2 0 31 0 0,1-1-192 0 0,1 1-88 0 0,0 0-104 0 0,2 0-112 0 0,0 1-32 0 0,0 0-88 0 0,2-1 128 0 0,0 1-96 0 0,0 1-40 0 0,1-1 0 0 0,2 0-8 0 0,2 0 48 0 0,-2 0-48 0 0,-2 0 8 0 0,-2 0 0 0 0,-2 0-8 0 0,-3 0 48 0 0,-1 0-48 0 0,-2 0 0 0 0,-2 0-8 0 0,0 0 16 0 0,-1 0-8 0 0,-1 0 8 0 0,1 0-8 0 0,1 0 16 0 0,1 0 24 0 0,1 0-32 0 0,1-1-16 0 0,1 1-32 0 0,-1-1 40 0 0,1-1 0 0 0,-2 1-48 0 0,-1 0-8 0 0,-1 1-8 0 0,-1-1 56 0 0,-3 1 632 0 0,-1 0-576 0 0,-2 0-24 0 0,-2 1 80 0 0,-2 3-88 0 0,-3 4 40 0 0,-2 3 32 0 0,-2 3-56 0 0,0 2-32 0 0,-1 2 0 0 0,1 1 48 0 0,0 2-40 0 0,1-1-8 0 0,0 0 48 0 0,2-2-40 0 0,0-1-8 0 0,1-3 0 0 0,2-1 0 0 0,0-2 88 0 0,1-1-8 0 0,0-1 16 0 0,1-1 32 0 0,0 0-16 0 0,1-1-8 0 0,1 0 16 0 0,0-1-48 0 0,1 0 64 0 0,1-1-88 0 0,0-1-40 0 0,0 0 120 0 0,0-2-112 0 0,0 1 136 0 0,0-2-79 0 0,1 1 15 0 0,-2 0 80 0 0,1 1-160 0 0,-1 1 128 0 0,0 0-32 0 0,0 1-40 0 0,1 1-8 0 0,-1-1-48 0 0,0 0 0 0 0,1-1 40 0 0,-1-1 0 0 0,1 0 32 0 0,0-2 96 0 0,0 0 312 0 0,0 1-488 0 0,0 0-8 0 0,1 1 8 0 0,0-1 8 0 0,0 1 40 0 0,0 0-48 0 0,0-1 0 0 0,0 1 64 0 0,0-1 0 0 0,0 1 480 0 0,-1-2 24 0 0,0 0 1008 0 0,-1 0-1424 0 0,0 0-152 0 0,-1-1-8 0 0,1 1 16 0 0,0 0 169 0 0,0-1-57 0 0,0 1-120 0 0,-1-1 8 0 0,0-1 0 0 0,-1 0-8 0 0,-1-2 16 0 0,0 0-16 0 0,1-1 72 0 0,-1 0-72 0 0,0-1 8 0 0,1 0 48 0 0,-1-1-56 0 0,0 0 0 0 0,1-1-8 0 0,-1 1 8 0 0,0-1 56 0 0,1 0-56 0 0,-1 0 0 0 0,1 0 0 0 0,0 0-48 0 0,0-1 48 0 0,0-1 8 0 0,0 0-8 0 0,1-1 64 0 0,-1-1-64 0 0,1 1 0 0 0,0 0-8 0 0,-1 0 16 0 0,1-1-8 0 0,-1 0 48 0 0,0 0-48 0 0,-1 2 0 0 0,1 1 16 0 0,-1 0 40 0 0,-1 1-56 0 0,0-1 8 0 0,0 2-8 0 0,-1-1 40 0 0,1 1-40 0 0,0-1 0 0 0,0 0 0 0 0,0 0 0 0 0,-1 0 0 0 0,0 0 0 0 0,0 0-8 0 0,0-1 8 0 0,0 2 0 0 0,1 0 0 0 0,0 0 0 0 0,0 1-8 0 0,1 1 8 0 0,0-1 0 0 0,1 0 8 0 0,-2 0-8 0 0,0 0 0 0 0,0-1 0 0 0,1 1 0 0 0,-1 1 0 0 0,2 0 0 0 0,-1 0 0 0 0,1 1-8 0 0,0 1 8 0 0,-1 0-8 0 0,2 1 8 0 0,-1-1-8 0 0,0 1 0 0 0,1 0 0 0 0,1-1 0 0 0,0 1 8 0 0,0 0 8 0 0,1-1-8 0 0,-1 1 0 0 0,2 0-921 0 0,1 1 865 0 0,2 0 48 0 0,3-1-40 0 0,2 2 8 0 0,1 0 40 0 0,1 0 0 0 0,1 1 0 0 0,0 1 8 0 0,0-1-8 0 0,-1 1 0 0 0,0 0 0 0 0,-2-1 16 0 0,-1 0-16 0 0,-2 2-880 0 0,-2 1-3937 0 0,-1 4 304 0 0,-2 1-7289 0 0,0 0 6274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17677 7864 6040 0 0,'-3'-4'2600'0'0,"-2"-2"2441"0"0,0-1-4480 0 0,1 1 175 0 0,4 2-208 0 0,4 1-104 0 0,3 1 8 0 0,3 1-48 0 0,2 1-88 0 0,2 0-152 0 0,3 0-32 0 0,0 1 0 0 0,1-1-104 0 0,1 0 40 0 0,1 0 16 0 0,0 0-56 0 0,0 0 0 0 0,1 0 0 0 0,-1 0-8 0 0,0 0 16 0 0,0 0-16 0 0,-2 0 0 0 0,-1 0 8 0 0,-1 0-8 0 0,-2-1 0 0 0,-1 1 8 0 0,0-1-8 0 0,-1 1 0 0 0,-2 0 0 0 0,1 0 0 0 0,0 0-48 0 0,-1 0-32 0 0,2 0 32 0 0,0 0 40 0 0,-1 0 0 0 0,-1 0 8 0 0,-1 0-8 0 0,-2 0 8 0 0,-1 0 0 0 0,-2-1 8 0 0,-1 1-1552 0 0,-1-1 1600 0 0,0 1 96 0 0,0 0-3177 0 0,-1 1-10008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17648 7895 7400 0 0,'0'0'2353'0'0,"0"0"-265"0"0,2-1 145 0 0,0 0-1449 0 0,1 0 88 0 0,0 0-64 0 0,0 0-224 0 0,-1 0-24 0 0,0 0 945 0 0,1 0-1129 0 0,0 1 32 0 0,1 0-56 0 0,2 0 16 0 0,1 0-48 0 0,1 3-40 0 0,2 1 24 0 0,1 2-88 0 0,1 2-48 0 0,0 1-72 0 0,0 0-88 0 0,1 1 56 0 0,-1 0-56 0 0,0 0 0 0 0,0-1 40 0 0,0 3-40 0 0,1 0 64 0 0,1 0-72 0 0,-2 0 8 0 0,-1-1 0 0 0,-2-2-8 0 0,-1-2 8 0 0,-2 0 0 0 0,-1-1 0 0 0,-1 0 40 0 0,0-1 8 0 0,-1 1-56 0 0,1 1 0 0 0,0 0 0 0 0,0 1 0 0 0,1 0 8 0 0,-2-2-8 0 0,1 0 48 0 0,0 0-48 0 0,-1 0-8 0 0,0-1 8 0 0,0-1 0 0 0,0 1 0 0 0,0-1 0 0 0,-1 1 48 0 0,1 0-40 0 0,0 0 0 0 0,0 1-8 0 0,-1 0 0 0 0,1-1 0 0 0,-1 1-8 0 0,0-2 8 0 0,-1 0 0 0 0,1 1 8 0 0,0-1-8 0 0,1-1 0 0 0,-1 1 8 0 0,0-1-8 0 0,-1-1 40 0 0,1 0-40 0 0,-1 0-8 0 0,0-1 8 0 0,0 1-8 0 0,0-1 8 0 0,0 0 0 0 0,0 0 0 0 0,0 1 0 0 0,-1 0 16 0 0,1 0-16 0 0,1-1 144 0 0,-1 1 32 0 0,1-2-168 0 0,0-1 64 0 0,0-3-64 0 0,1-1 0 0 0,0-3 0 0 0,2-1 0 0 0,1-1-8 0 0,0-1 0 0 0,2 1 0 0 0,-1 0 0 0 0,1-1 0 0 0,0 1 0 0 0,-1-1 0 0 0,0 0 0 0 0,0 1 0 0 0,-2 0 0 0 0,1 0 8 0 0,-1 0-8 0 0,-1 0 8 0 0,0 1-8 0 0,1 0 0 0 0,1-2 8 0 0,0-1-8 0 0,0 1 0 0 0,-1 2 8 0 0,-1 2-8 0 0,0 2 0 0 0,-1 1 0 0 0,0 0 0 0 0,0 1 0 0 0,-1-1 8 0 0,1 1 0 0 0,2-2-8 0 0,1 0-8 0 0,-1-1 16 0 0,0 1-8 0 0,0 0 0 0 0,-1 0 8 0 0,0 0 0 0 0,0 0 0 0 0,-1 0-8 0 0,0 0 8 0 0,-1 0 8 0 0,1 0-8 0 0,-1 0 0 0 0,0 0-8 0 0,1 0 0 0 0,-1 1 0 0 0,1 0-8 0 0,-1 0 8 0 0,0 1-8 0 0,0 0 8 0 0,-1 1 0 0 0,0 0 48 0 0,1-1-48 0 0,-1 1 8 0 0,0-1-8 0 0,0 1 8 0 0,0 0 0 0 0,-1-1 8 0 0,1 1 32 0 0,-1 0 201 0 0,0 0-177 0 0,-1 0-16 0 0,-1 1-40 0 0,0 0-16 0 0,-2 0 88 0 0,1 0-32 0 0,-2 1-40 0 0,-1-1 128 0 0,-1-1 96 0 0,-1 1-168 0 0,-3-2-64 0 0,-3 1 120 0 0,-3 0-32 0 0,-3 0 40 0 0,-4 1-16 0 0,-1 0-24 0 0,-2 0-88 0 0,1 1-8 0 0,0 0-400 0 0,1 0-2289 0 0,2-1-19082 0 0,5 0 21771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16330 11517 10201 0 0,'-3'-10'1872'0'0,"-3"-5"3513"0"0,-1 2-3648 0 0,1 9-833 0 0,2 10-288 0 0,2 14-40 0 0,1 25-184 0 0,3 19 176 0 0,0 14-328 0 0,1 10 72 0 0,1 6-56 0 0,0 3-32 0 0,1 3-47 0 0,-1-1 207 0 0,0 0-96 0 0,-1-2-56 0 0,0-2 64 0 0,0 13 64 0 0,-1 3 128 0 0,0-4-272 0 0,0-6-72 0 0,0-8-56 0 0,0-7-8 0 0,0-7 8 0 0,1-4-40 0 0,0-5 24 0 0,0-3-64 0 0,0-2 40 0 0,0-2-40 0 0,0-1 0 0 0,-1-1 8 0 0,-1 10 72 0 0,0 2-40 0 0,1-3-48 0 0,-1-4 8 0 0,0-5 80 0 0,0-6-88 0 0,0-4 8 0 0,1-4 40 0 0,0-3-40 0 0,1-3-8 0 0,0-1 8 0 0,1-2 48 0 0,0 1-56 0 0,1-1 8 0 0,0 0 0 0 0,0 0 56 0 0,1 1-64 0 0,-1-1 8 0 0,0 0 40 0 0,0-1-40 0 0,0-1 64 0 0,-1-1-56 0 0,1-2-8 0 0,-1-2 64 0 0,-1-2-72 0 0,1-1 0 0 0,-1-1 0 0 0,0-1 8 0 0,1 0-8 0 0,-1-1 40 0 0,1 1-32 0 0,0 0-8 0 0,0 2 0 0 0,0 2 8 0 0,0 3 0 0 0,0 2 224 0 0,0 1-152 0 0,-1-2-72 0 0,-1-2 0 0 0,0-3 56 0 0,-2-2-64 0 0,1-4 0 0 0,-1-2 8 0 0,0-3-8 0 0,0 1 16 0 0,1 1-8 0 0,-1-1 0 0 0,1 2-8 0 0,0-1 8 0 0,-1 2 0 0 0,0-1 8 0 0,0 1 40 0 0,0 0-48 0 0,0-1 0 0 0,0 0 8 0 0,0 2 32 0 0,0 0 248 0 0,-1 0-159 0 0,-1-2 15 0 0,0-2-144 0 0,0-2 48 0 0,-1-2-56 0 0,-1-1 0 0 0,1-2 8 0 0,-1 0 0 0 0,1-1 80 0 0,-1 0-80 0 0,0 1 0 0 0,0-1-8 0 0,0 0 0 0 0,-1 1 8 0 0,1-1 0 0 0,1-2 64 0 0,0-2-64 0 0,2-2-5858 0 0,-1-7 5026 0 0,2-4 56 0 0,0-3 760 0 0,1-2 8 0 0,1 1-8 0 0,-1 1 16 0 0,1 2 3665 0 0,0 1-2505 0 0,-1 2-808 0 0,0-1-184 0 0,0-1-120 0 0,2-4-56 0 0,4-7-1136 0 0,3-9-1921 0 0,2-5-19274 0 0,0 3 22331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16695 15129 7328 0 0,'3'1'5585'0'0,"26"1"-1968"0"0,15 0-3385 0 0,9 1 296 0 0,6 1-96 0 0,0-1-96 0 0,1 1-24 0 0,-3-1-88 0 0,-1 0-95 0 0,-3 1-65 0 0,-3-2 16 0 0,0 0 0 0 0,0-1 8 0 0,2 0-16 0 0,3-1 80 0 0,5 0-80 0 0,5-1 496 0 0,7 0-24 0 0,5-1-168 0 0,6 1-128 0 0,3 0-152 0 0,4 2-88 0 0,3 3-8 0 0,0 2 0 0 0,2 3 8 0 0,1 0 0 0 0,1-1 0 0 0,0-1 8 0 0,0-2-8 0 0,-1-2 0 0 0,-1-1 0 0 0,-3-2 8 0 0,-2 0 64 0 0,-2 0-72 0 0,-3 0 64 0 0,-3-1-64 0 0,-1 1-8 0 0,-1 0 96 0 0,0 0-96 0 0,-1-1 0 0 0,0 1 0 0 0,1 0 0 0 0,1 0-8 0 0,0 0 8 0 0,2 0 0 0 0,2 0 0 0 0,34 0 0 0 0,13 0 16 0 0,-2 0-8 0 0,-8 0 8 0 0,-11 0-16 0 0,-11 0 8 0 0,-8-1 0 0 0,-7 0-8 0 0,-5-1 8 0 0,-3-1 48 0 0,-2-1-48 0 0,0 0-8 0 0,-1-2 8 0 0,0 0-8 0 0,0-1 168 0 0,-1 0-40 0 0,-1 1 16 0 0,-1 1-8 0 0,-2 0 24 0 0,-1 1 0 0 0,0 2-64 0 0,0 1 0 0 0,1 0-88 0 0,-1 1 64 0 0,1 0 0 0 0,0 1 16 0 0,12-1-32 0 0,4 0 112 0 0,-2 1 8 0 0,-2 0 89 0 0,-4 0-121 0 0,-2 1 16 0 0,-2 0-32 0 0,-1 0-112 0 0,0-1 72 0 0,0 1-88 0 0,1 0 0 0 0,0-1-8 0 0,1-1 8 0 0,2 1 8 0 0,-1-1 0 0 0,2 0-8 0 0,0 0 8 0 0,-1 0 0 0 0,13-2 8 0 0,3 0-8 0 0,-2-2 0 0 0,-3-1 0 0 0,-5-1-8 0 0,-5 0 8 0 0,10-2-8 0 0,23-1 24 0 0,6-1 56 0 0,16-1-80 0 0,-4 2-16 0 0,-13 1 8 0 0,-15 1 8 0 0,-13 2 0 0 0,-11 2 0 0 0,-6 0 0 0 0,-4 0 0 0 0,-2 1 0 0 0,-1 0 0 0 0,0 0 0 0 0,1-2 0 0 0,-2 0 8 0 0,0 0-8 0 0,0-1 0 0 0,-1 0 0 0 0,0-1 0 0 0,-1 1 0 0 0,1 1 0 0 0,0 0 0 0 0,-1 0-8 0 0,1 0 16 0 0,0 2 32 0 0,-1 0-24 0 0,-1 1-16 0 0,-1 0-16 0 0,10 1 0 0 0,3-1 0 0 0,-1 0 16 0 0,-2-1-48 0 0,-3 0 40 0 0,-3-1-48 0 0,-2 0-16 0 0,-2-1 24 0 0,-1 0-72 0 0,-1 0 0 0 0,-2 0-48 0 0,0 0 8 0 0,-2-1 32 0 0,-2 1-9 0 0,-1-1 129 0 0,6-1-8 0 0,0-1 0 0 0,-1 0-32 0 0,-4 1 48 0 0,-4 1-64 0 0,-3 1 48 0 0,-2 0 16 0 0,-2 1 0 0 0,0 0 0 0 0,1 0 0 0 0,0 0-40 0 0,11-1 32 0 0,3-1-448 0 0,3 0 304 0 0,-2 1-72 0 0,-1-1 88 0 0,-2 2-32 0 0,-4-1 88 0 0,-3 0 32 0 0,-3 1 48 0 0,-3-1-16 0 0,-3 1 16 0 0,-1-1 0 0 0,0 0-8 0 0,0 0 8 0 0,0-1 0 0 0,1 0 0 0 0,0-1 8 0 0,0 0-8 0 0,0-1 0 0 0,-2 1 48 0 0,0-1-48 0 0,-2 1-8 0 0,-1 0 8 0 0,0 1 0 0 0,1-1-8 0 0,0 1 16 0 0,1 0-8 0 0,2 1 0 0 0,0-1 0 0 0,5 0 0 0 0,0 0 8 0 0,-2 1-8 0 0,-2 0 8 0 0,-2 0-8 0 0,-2 0 64 0 0,0 1-64 0 0,-2 0 8 0 0,0-1 0 0 0,0 1 0 0 0,-2 0 56 0 0,0 0 16 0 0,-1 0 168 0 0,-1-1 8 0 0,-1 1 8 0 0,0-1 40 0 0,0 1-64 0 0,2-1-23 0 0,1 1-49 0 0,2-1-104 0 0,8-1-16 0 0,3 0-32 0 0,-1-1 32 0 0,-2 0-48 0 0,-3 1 8 0 0,-6-1-8 0 0,-6 0 0 0 0,-4 0-72 0 0,-4 0-16 0 0,-4-1-345 0 0,-3 0-231 0 0,-3-1-64 0 0,-2 0 72 0 0,-1-4-440 0 0,-2-3-4513 0 0,-4-1-2985 0 0,-1 2 2586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18680 11083 11681 0 0,'3'0'2248'0'0,"2"0"-1407"0"0,1 1 135 0 0,0-1-800 0 0,1 1 208 0 0,0-1 272 0 0,2 0 56 0 0,0 0-8 0 0,1 0 49 0 0,2 0-249 0 0,1 0-200 0 0,3 0-80 0 0,8 0-72 0 0,5 0 40 0 0,4-1-184 0 0,4 0 72 0 0,2 1-72 0 0,16-1 0 0 0,6 0 16 0 0,-1 0-16 0 0,-3 0 0 0 0,-3-1 0 0 0,-3 0 0 0 0,-3-1-8 0 0,0 0 8 0 0,0-1-8 0 0,3 0 8 0 0,3-1-8 0 0,15-2-8 0 0,8 0 8 0 0,0 0 0 0 0,-2 1 0 0 0,-5 1 0 0 0,-5 3 0 0 0,-7 0 0 0 0,-5 1 0 0 0,-5 1 0 0 0,-2 0 8 0 0,-1 0 0 0 0,-2 0 0 0 0,1-1 0 0 0,9-1 0 0 0,5 0 0 0 0,0 1-8 0 0,0-1 0 0 0,-3 1 0 0 0,-1 1 0 0 0,-2 0 0 0 0,0-1 0 0 0,-1 1 0 0 0,1 1 0 0 0,3-2 0 0 0,2 0 0 0 0,4 0 8 0 0,3-2-16 0 0,5-1 8 0 0,5-1-8 0 0,4 0 0 0 0,6-1-8 0 0,3 0 16 0 0,5 1-8 0 0,0 0 8 0 0,0 0 0 0 0,-2 1 8 0 0,-3 0-8 0 0,-4 2 0 0 0,-3 1-112 0 0,-2 0 32 0 0,-3 1-16 0 0,-1 0-8 0 0,-1 0-16 0 0,-1 1 48 0 0,11-1 8 0 0,5 0 0 0 0,0 0 56 0 0,0 0-40 0 0,-2 0 48 0 0,1 0-8 0 0,0 0 0 0 0,1 0-40 0 0,0 0-32 0 0,-2 0-168 0 0,-1 1 112 0 0,-4 1 32 0 0,-2 1 32 0 0,-4 2 72 0 0,-1 1 0 0 0,-2 0-48 0 0,1 0 48 0 0,1 1 0 0 0,1 0 8 0 0,3-1 0 0 0,3 1-8 0 0,1-1 8 0 0,2 0 0 0 0,0 1-8 0 0,-1 0 0 0 0,0 0 0 0 0,-1 1 0 0 0,14 1 0 0 0,5-1 0 0 0,-1 0 0 0 0,-4-1 0 0 0,-6-1 0 0 0,-4-1-8 0 0,-7-1 8 0 0,-5 0 8 0 0,-4 0-8 0 0,-3-1 0 0 0,-3 0 0 0 0,-3 0-72 0 0,-2-1-24 0 0,-2-1 0 0 0,-2 1 48 0 0,-1-1 48 0 0,0-1-72 0 0,-1 0 72 0 0,-1 0 0 0 0,-2 0-8 0 0,0 0 8 0 0,-2 0 0 0 0,1 0-8 0 0,-2 0 8 0 0,1 0 0 0 0,-1 0 0 0 0,11 0 0 0 0,12 0 0 0 0,3 0 0 0 0,-3 1 0 0 0,-5 0 0 0 0,-6 1-8 0 0,-6 0 8 0 0,-4 0 0 0 0,-3 0 0 0 0,-3 1 0 0 0,0 0 0 0 0,-1 0 0 0 0,0 1 0 0 0,1-1 0 0 0,1 1 8 0 0,1-1-8 0 0,0 1 0 0 0,2-1-8 0 0,0 1 0 0 0,2 0-65 0 0,-1-1-175 0 0,0 2-216 0 0,-1-2-312 0 0,-3 1 224 0 0,-2 0 256 0 0,-3-1 88 0 0,-2 0-792 0 0,0 1 544 0 0,1-1 320 0 0,0 0-232 0 0,2-1-73 0 0,3 1 241 0 0,10-1 104 0 0,3 1-248 0 0,1 0 224 0 0,-2-1 72 0 0,-5 0 48 0 0,-5-1 0 0 0,-5 0 64 0 0,-5 0 0 0 0,-2-1 40 0 0,-2 0 96 0 0,2 0 248 0 0,6 0-448 0 0,3 0-256 0 0,-2 0 256 0 0,-3 0 0 0 0,-6 0 8 0 0,1-1 0 0 0,-4 1 240 0 0,-6-1-192 0 0,-5 0-40 0 0,-5-1-8 0 0,-2 1-8 0 0,-3 0 0 0 0,0-1-56 0 0,0 1 40 0 0,1-1-80 0 0,-1 1 32 0 0,1 1 64 0 0,0 0 56 0 0,-1-1 40 0 0,0 1 265 0 0,-1 0 487 0 0,0 0 216 0 0,-1 0 8 0 0,1 0-320 0 0,1-1-208 0 0,2 0-175 0 0,2 0 47 0 0,2-1-168 0 0,1 1 0 0 0,0 0 64 0 0,-1 0-160 0 0,-1 1-40 0 0,-2 0-104 0 0,-2 0-8 0 0,-2 1-184 0 0,-3 1 232 0 0,-1 4 56 0 0,-2 1-88 0 0,-3 3 88 0 0,0 2-104 0 0,-2 1 48 0 0,0 1-48 0 0,0 0 8 0 0,0 2 8 0 0,2 4-16 0 0,0 2 56 0 0,2 1 208 0 0,0-1-120 0 0,1 0-88 0 0,-1 1-40 0 0,1 1 664 0 0,-1-1-416 0 0,1-1-120 0 0,-1-3 208 0 0,1 0 24 0 0,-1-1-104 0 0,0 0 433 0 0,0 1 71 0 0,0 0-544 0 0,1 1-160 0 0,-1 1 0 0 0,1 0-64 0 0,0 2 296 0 0,0 0 328 0 0,1 0-416 0 0,0 1-120 0 0,0-1-80 0 0,1 1 80 0 0,1 0 416 0 0,-1-1-344 0 0,0 1-48 0 0,0-1-112 0 0,0 1 0 0 0,0-2 336 0 0,1 0-136 0 0,0-2-136 0 0,0-2-64 0 0,0-2 8 0 0,0-2 56 0 0,0-2-72 0 0,1 1 8 0 0,0-1 8 0 0,0 2-8 0 0,0 2 241 0 0,1 1 135 0 0,1 3-288 0 0,0 1-48 0 0,0 2-40 0 0,2 5 128 0 0,1 2-120 0 0,-1 1 72 0 0,-1-1 232 0 0,-1-1-224 0 0,0-1-24 0 0,-1-1 16 0 0,-1 0 64 0 0,0 0-136 0 0,-1-1-8 0 0,1 1 48 0 0,-1 1-48 0 0,1-1 0 0 0,0 1 24 0 0,2 3-32 0 0,0 2 24 0 0,1-1-24 0 0,-1-2-8 0 0,0-3 8 0 0,0-1 16 0 0,-1-2-16 0 0,-1-1 32 0 0,0 0-32 0 0,-1-2 0 0 0,0 1-8 0 0,1 3 0 0 0,0 1 8 0 0,1-1 0 0 0,1-2-8 0 0,1 1 0 0 0,1 0 8 0 0,-1-2 0 0 0,1 0 8 0 0,-2-1 0 0 0,0 1-8 0 0,0 1 8 0 0,-1 2-8 0 0,0 2 16 0 0,0 2-16 0 0,0 0 0 0 0,1 2 8 0 0,0 0-8 0 0,0 0 0 0 0,0 0 8 0 0,0-2-8 0 0,0 0 16 0 0,-1-3-8 0 0,0-1 48 0 0,0-2-8 0 0,-1-1-40 0 0,0-1 40 0 0,0 0-48 0 0,0 0 0 0 0,0-1 0 0 0,0 2 8 0 0,1 3 0 0 0,-1 2 24 0 0,0-1-32 0 0,0-1-8 0 0,0-2 8 0 0,-1-2 0 0 0,-1 0 0 0 0,0 0-8 0 0,0 0 8 0 0,0 2 0 0 0,-1 2 0 0 0,0 1 8 0 0,0 1-8 0 0,0 2 0 0 0,1 5 0 0 0,1 2-48 0 0,0-1 48 0 0,0-2 0 0 0,2-2 0 0 0,0-3 8 0 0,0-1 0 0 0,1-2 0 0 0,1 0 8 0 0,0-1 16 0 0,0 1-32 0 0,0 0-40 0 0,-1 0 40 0 0,1 1 8 0 0,-2 0-8 0 0,0 1 0 0 0,0 1 48 0 0,-1-1-40 0 0,0 1-8 0 0,0 0 0 0 0,0 0 0 0 0,1-1 0 0 0,0 0 0 0 0,1-2 0 0 0,-1-2-8 0 0,0-2-40 0 0,-1-2 40 0 0,0-2 0 0 0,-2-1 8 0 0,0-2 0 0 0,0-1 0 0 0,-2-1 8 0 0,0-1-8 0 0,0-1 0 0 0,0 0-8 0 0,1-1 0 0 0,-1 1 0 0 0,1 0 8 0 0,-1 0 0 0 0,1 0-56 0 0,1 1 56 0 0,-1 0 0 0 0,1 0 0 0 0,1 2-8 0 0,0 0 8 0 0,0 3 0 0 0,2 0 8 0 0,-1-1-8 0 0,0-1 0 0 0,-1-3 0 0 0,0-1 0 0 0,0-1 0 0 0,-1-3 8 0 0,0-2-8 0 0,-1 0 0 0 0,0-2 0 0 0,0 1 0 0 0,0-1 8 0 0,0 1-8 0 0,0 1 0 0 0,0 1 0 0 0,0 1 8 0 0,0 2-8 0 0,1 0 0 0 0,0 1 0 0 0,-1 0 8 0 0,1 0-8 0 0,-1-1 0 0 0,0-1 0 0 0,0-1-8 0 0,1-1 16 0 0,-1 1-8 0 0,1 1 0 0 0,-1 1 0 0 0,1 1 0 0 0,0 1 0 0 0,0 2-8 0 0,0-1 8 0 0,0 0 0 0 0,-1-1 0 0 0,1-2-8 0 0,-1-3 8 0 0,0-1-8 0 0,-1-2 2738 0 0,-2-1-2730 0 0,-1-1 0 0 0,-2 0 0 0 0,-2-1 0 0 0,-3-1 0 0 0,-4 1 0 0 0,-3 0-754 0 0,-6-1-334 0 0,-7-1-832 0 0,-8-3-4170 0 0,-5-1-6920 0 0,6-1 3105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16589 11275 15386 0 0,'2'0'4233'0'0,"11"-3"264"0"0,10-1-4409 0 0,16 0-88 0 0,6 1-448 0 0,3 1-665 0 0,-1 1-687 0 0,0 1-665 0 0,6-3-15913 0 0,-7 0 18378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17410 11245 11777 0 0,'5'2'3889'0'0,"22"-1"-2073"0"0,13-2-1392 0 0,8 0-264 0 0,4 0-160 0 0,0 0-480 0 0,-1 1-1248 0 0,-4-1-1361 0 0,-5 1-3440 0 0,-11 1 289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18256 11252 13705 0 0,'5'1'2865'0'0,"27"-4"2400"0"0,15-2-5073 0 0,7-2-152 0 0,1-1-40 0 0,0 1-1048 0 0,-5 1-1273 0 0,-6 3-3928 0 0,-21 0-6200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12182 14843 11329 0 0,'4'3'384'0'0,"-7"25"200"0"0,-108 141-272 0 0,-82 98 8410 0 0,-56 55-7186 0 0,-32 22-855 0 0,-9-1-417 0 0,9-20-176 0 0,29-38-88 0 0,41-49-577 0 0,52-60-1215 0 0,54-63-19739 0 0,46-52 21531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2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18838 11165 10969 0 0,'4'3'1328'0'0,"0"0"-13625"0"0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16867 11722 8192 0 0,'2'4'6266'0'0,"-11"13"-1729"0"0,-8 9-3833 0 0,-4 7-336 0 0,-2 4-72 0 0,-2 1 72 0 0,0 1-8 0 0,1-2-16 0 0,2-2-24 0 0,2-5-176 0 0,3-4-48 0 0,4-6-80 0 0,5-6-16 0 0,4-7-592 0 0,6-8 856 0 0,4-6-120 0 0,4-11-96 0 0,2-8 0 0 0,1-6-104 0 0,-1-4-40 0 0,-1-3 48 0 0,-1-2 48 0 0,-2 1-8 0 0,0 3 16 0 0,-1 5 32 0 0,0 6-40 0 0,0 8 8 0 0,2 6 144 0 0,2 8 184 0 0,2 8 128 0 0,3 12 257 0 0,4 10-305 0 0,1 9-128 0 0,4 7 0 0 0,1 2-136 0 0,1-1-40 0 0,0-3-64 0 0,0-5-40 0 0,-2-7 16 0 0,-1-7-24 0 0,-3-6-72 0 0,-3-5-168 0 0,-1-3-464 0 0,-5-3-2241 0 0,-3-1 80 0 0,-5 0-271 0 0,-5 1-4842 0 0,-2-1 1138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16669 11973 11425 0 0,'4'3'2304'0'0,"24"-8"1401"0"0,14-5-3505 0 0,7-4-184 0 0,3-2-16 0 0,-1 2-776 0 0,-3 3-1944 0 0,-7 4-11434 0 0,-10 2 14154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17313 11925 8856 0 0,'3'0'1801'0'0,"-11"-19"5496"0"0,-8-6-6328 0 0,-3 0-57 0 0,-3 6-280 0 0,0 9-248 0 0,0 12-312 0 0,0 11-8 0 0,1 11-48 0 0,3 7 40 0 0,3 4-56 0 0,5 1-64 0 0,3-3-176 0 0,3-4-56 0 0,6-6-288 0 0,5-7 504 0 0,5-7 64 0 0,4-5-64 0 0,3-7-264 0 0,6-12-120 0 0,1-8-457 0 0,-1-8 465 0 0,-3-6 80 0 0,-3-4-96 0 0,-4-3 240 0 0,-5-2 208 0 0,-2 0 24 0 0,-4 3 248 0 0,-2 6 272 0 0,-2 7 456 0 0,0 12 985 0 0,0 17-937 0 0,1 15-296 0 0,1 14-256 0 0,3 11-144 0 0,3 6-152 0 0,2 1-64 0 0,2-1-112 0 0,2-4-8 0 0,0-7-8 0 0,2-6-376 0 0,0-8-304 0 0,1-7-288 0 0,5-5-376 0 0,3-7-3401 0 0,3-5 1824 0 0,0-3-1464 0 0,-13 2-2999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17556 11946 5152 0 0,'5'3'2440'0'0,"5"-20"4882"0"0,3-11-6282 0 0,-1-6-32 0 0,-2-3-184 0 0,-3 2 817 0 0,-3 7-729 0 0,-2 7-104 0 0,-3 7-64 0 0,-5 6-136 0 0,-3 7-240 0 0,-4 7 24 0 0,-4 9-151 0 0,-1 8-97 0 0,-2 6 48 0 0,1 6-56 0 0,2 7-136 0 0,4-1-208 0 0,4-4 48 0 0,6-8 160 0 0,7-8 24 0 0,10-8 24 0 0,6-7-240 0 0,4-8-209 0 0,1-7-95 0 0,-1-7 8 0 0,-2-7 48 0 0,-3-5-24 0 0,-2-6 72 0 0,-3-5-48 0 0,-3-6 128 0 0,-2-3 168 0 0,-2-3 104 0 0,-3 3 40 0 0,-1 5 72 0 0,-1 8 112 0 0,-1 11 976 0 0,-1 13-840 0 0,0 17 288 0 0,0 15 0 0 0,0 13-248 0 0,0 10 25 0 0,4 4-169 0 0,1 1-112 0 0,3-2-104 0 0,4-5-16 0 0,2-7 16 0 0,2-6 0 0 0,2-7 80 0 0,0-6-80 0 0,0-5-336 0 0,-3-4-321 0 0,-1-4-119 0 0,-3-2-24 0 0,-2-4 544 0 0,0-8 152 0 0,-1-7 96 0 0,2-11 0 0 0,-1-3 8 0 0,0 3 16 0 0,-3 8 648 0 0,-2 10-120 0 0,-1 13 16 0 0,-2 11-288 0 0,-1 9-152 0 0,1 4-112 0 0,1 1-8 0 0,2-2-64 0 0,3-2 8 0 0,2-6 8 0 0,3-4-264 0 0,4-6-960 0 0,4-3-896 0 0,1-5-3698 0 0,-3-2-7535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17912 11696 10489 0 0,'-1'-7'7329'0'0,"17"9"-25147"0"0,5 4 17818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18124 11616 12081 0 0,'2'-3'3889'0'0,"3"24"560"0"0,2 17-4009 0 0,2 12-136 0 0,0 6-112 0 0,1 2-120 0 0,0-4-64 0 0,-1-5-8 0 0,0-7-88 0 0,-2-6-688 0 0,-2-7-944 0 0,-2-4-2929 0 0,-2-4-1649 0 0,-1-15-1606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18124 11842 11689 0 0,'1'1'2577'0'0,"21"-16"2048"0"0,12-8-3601 0 0,6 0-496 0 0,1 4-168 0 0,1 13 96 0 0,-4 15 696 0 0,-7 13-536 0 0,-7 10-127 0 0,-7 5-289 0 0,-6 3-80 0 0,-4-3-112 0 0,-2-3-8 0 0,-3-6-96 0 0,-1-6-1257 0 0,-1-6-1439 0 0,0-6-16811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18415 11642 15842 0 0,'4'3'3769'0'0,"2"2"-23380"0"0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18555 12033 183 0 0,'5'3'15099'0'0,"19"-10"-8034"0"0,9-7-7017 0 0,0-7 24 0 0,-5-4-64 0 0,-8-2 112 0 0,-7-2 40 0 0,-9 0-64 0 0,-8 0 96 0 0,-7 2 321 0 0,-5 2 23 0 0,-3 6 192 0 0,-3 6-344 0 0,0 4-376 0 0,-3 13 168 0 0,0 9-584 0 0,3 10-1088 0 0,6 6-1001 0 0,5 6-1264 0 0,5 0-13465 0 0,3-6 17226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13290 15134 9993 0 0,'-34'36'4249'0'0,"-48"56"-3153"0"0,-50 57-272 0 0,-40 48-144 0 0,-27 33 48 0 0,-9 14-256 0 0,14-9-472 0 0,30-27-80 0 0,42-39-920 0 0,43-46-1688 0 0,34-47-11586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18759 11804 13777 0 0,'3'0'3833'0'0,"3"23"936"0"0,0 12-4305 0 0,0 9-232 0 0,-2-1 209 0 0,0-7-385 0 0,-1-9-56 0 0,0-9-72 0 0,0-8 72 0 0,1-8 0 0 0,3-9-56 0 0,2-8-169 0 0,4-9 57 0 0,5-8 168 0 0,4-5-48 0 0,11-6 96 0 0,6 3-24 0 0,0 8 128 0 0,-2 11 137 0 0,-4 14-9 0 0,-4 13-128 0 0,-6 13-16 0 0,-3 9-136 0 0,-2 4-64 0 0,1 1-1169 0 0,2 0-463 0 0,5-2-2025 0 0,2-5-1576 0 0,-3-6-6776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19311 11843 7400 0 0,'5'3'4737'0'0,"0"-16"2777"0"0,-2-8-6674 0 0,-5 0-96 0 0,-4 2-88 0 0,-7 5-48 0 0,-3 6-176 0 0,-4 8-88 0 0,-2 8-199 0 0,2 7-81 0 0,2 5-64 0 0,4 3-48 0 0,5-1-97 0 0,6-3-223 0 0,8-4 192 0 0,9-6 176 0 0,8-3 48 0 0,8-4 24 0 0,4-3-72 0 0,2-3 8 0 0,-1 0 0 0 0,-4 0 112 0 0,-4 0 88 0 0,-6 2-72 0 0,-5 1-55 0 0,-3 0-17 0 0,-4 1-64 0 0,-1 0 8 0 0,0 1-8 0 0,2 2-88 0 0,2 3-177 0 0,2 1-567 0 0,3 2-792 0 0,2 1-40 0 0,2-1 247 0 0,2-1 897 0 0,1-2-4801 0 0,0-2 3769 0 0,-2-3-7130 0 0,-7-1 7147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19606 11562 11921 0 0,'2'2'5609'0'0,"4"20"6442"0"0,3 16-11251 0 0,2 12-320 0 0,0 4-248 0 0,1 1-232 0 0,0-4-72 0 0,6-7-792 0 0,5-7-2953 0 0,7-7-7257 0 0,-2-10-4192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20267 11538 15330 0 0,'6'-12'3072'0'0,"1"36"249"0"0,0 25-2473 0 0,0 15-728 0 0,1 5-112 0 0,1-2-8 0 0,2-9-488 0 0,0-10-696 0 0,0-13-848 0 0,-2-11-2001 0 0,-2-11-10929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20399 11642 10937 0 0,'5'3'5977'0'0,"6"23"2001"0"0,2 12-7570 0 0,-1 4-232 0 0,-2-3-112 0 0,-3-5 16 0 0,-1-8-80 0 0,-2-7 0 0 0,-1-8 104 0 0,-1-6 16 0 0,-1-6-368 0 0,-1-8-248 0 0,0-6 80 0 0,2-10-64 0 0,2-6-216 0 0,3 0 519 0 0,4 2 113 0 0,4 5 56 0 0,4 7-48 0 0,3 6 56 0 0,3 6 8 0 0,3 8 104 0 0,1 8 129 0 0,0 8 71 0 0,-1 5-88 0 0,-5 6-176 0 0,-3 1 24 0 0,-5 1-72 0 0,-5-1-800 0 0,-4-2-945 0 0,-2-3-1183 0 0,-1-3-15819 0 0,-2-11 18747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20876 11562 11425 0 0,'0'2'3889'0'0,"-1"51"1552"0"0,1 25-3737 0 0,1 9-1552 0 0,2-4-40 0 0,1-11-112 0 0,1-13 0 0 0,-1-15-672 0 0,0-11-1592 0 0,-1-10-3209 0 0,-1-8-8841 0 0,-1-6 14314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20770 12076 10841 0 0,'-1'-18'6905'0'0,"23"-26"-5432"0"0,16-10-761 0 0,12 0-144 0 0,7 7-184 0 0,3 9-216 0 0,-2 10-120 0 0,-5 9-40 0 0,-9 9 0 0 0,-10 5 104 0 0,-10 4 208 0 0,-9 5 336 0 0,-7 6 416 0 0,-3 6-87 0 0,-2 6-185 0 0,0 4-304 0 0,1 2-376 0 0,4 0-72 0 0,5-1-40 0 0,5-5 232 0 0,1-5-144 0 0,2-7-24 0 0,-1-7 8 0 0,-1-8-72 0 0,-2-8 64 0 0,-2-7-24 0 0,-3-6-48 0 0,-2-6-64 0 0,-4-3-152 0 0,-2-3-128 0 0,-3-4-152 0 0,0 1-496 0 0,-1 8 648 0 0,-1 11-985 0 0,2 13 1089 0 0,1 12 192 0 0,3 11 40 0 0,3 7 0 0 0,2 4 8 0 0,2 1-8 0 0,2-2 0 0 0,1-4-64 0 0,-1-4 24 0 0,-1-5 48 0 0,-2-4-80 0 0,-2-3 80 0 0,-2-3 56 0 0,-3-3-8 0 0,-1-6 0 0 0,-1-5 24 0 0,0-7 104 0 0,0-5 128 0 0,1-4-8 0 0,2-4 0 0 0,2-1-39 0 0,3 2-81 0 0,3 4-176 0 0,3 6-32 0 0,5 7-184 0 0,6 9-913 0 0,13 18-21266 0 0,0 6 22395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21669 11645 16506 0 0,'3'3'2593'0'0,"6"21"1327"0"0,5 12-3375 0 0,-1 1-257 0 0,-2-4-176 0 0,-3-8-16 0 0,-2-10 352 0 0,-1-13-648 0 0,0-11 192 0 0,2-9 8 0 0,2-6-16 0 0,3-3 8 0 0,1 3-40 0 0,2 6-24 0 0,1 6 64 0 0,0 10 8 0 0,-1 12 96 0 0,-2 11 8 0 0,0 8-96 0 0,-2 5 0 0 0,-3 1 56 0 0,0-2-64 0 0,-3-5-8 0 0,0-7-328 0 0,-1-7-200 0 0,1-5-49 0 0,1-8 273 0 0,2-9 312 0 0,3-8 8 0 0,3-10 80 0 0,12-14-16 0 0,6-8-16 0 0,6 0 16 0 0,1 5 72 0 0,-2 10 281 0 0,-3 11 79 0 0,-6 13 192 0 0,-6 13-232 0 0,-7 13-184 0 0,-5 8-232 0 0,-3 5-48 0 0,-3 3-48 0 0,2-1-808 0 0,1-3-625 0 0,6-6-671 0 0,8-4 16 0 0,9-7-129 0 0,5-4-3152 0 0,-2-4-5736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22445 11752 11225 0 0,'5'4'2969'0'0,"-1"-21"3248"0"0,-4-11-5513 0 0,-3-5-184 0 0,-5 0 280 0 0,-3 4-48 0 0,-5 7 89 0 0,-3 8-361 0 0,-3 7-16 0 0,-3 11-224 0 0,-2 8-80 0 0,2 8-160 0 0,3 5-16 0 0,5 2-88 0 0,6 0-88 0 0,7-4 80 0 0,10-3 112 0 0,11-5 48 0 0,8-5 16 0 0,8-3 8 0 0,4-2 144 0 0,0-1 56 0 0,-1 0 32 0 0,-3 0-152 0 0,-3 1-64 0 0,-4 1-16 0 0,-4-1-744 0 0,-3 0-1424 0 0,-3-2-2393 0 0,-1-1-3241 0 0,-11-1-3519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22622 11510 13865 0 0,'2'-2'4121'0'0,"6"25"3809"0"0,4 19-7194 0 0,3 12-168 0 0,1 5-304 0 0,-1-2-160 0 0,0-4-104 0 0,-1-9-192 0 0,-3-8-800 0 0,-2-8-1576 0 0,-3-8-3082 0 0,-3-5-12536 0 0,-2-9 18186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15731 15531 8976 0 0,'2'2'433'0'0,"6"33"-433"0"0,-12 43-81 0 0,-31 49 81 0 0,-44 47 5490 0 0,-48 36-2490 0 0,-45 24-1471 0 0,-36 10-921 0 0,-65 32-304 0 0,-20-8 136 0 0,16-33-280 0 0,41-50-160 0 0,54-68-232 0 0,62-69-5105 0 0,58-62-2105 0 0,40-29-406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22675 11651 12513 0 0,'2'3'2377'0'0,"19"-10"719"0"0,14-5-1119 0 0,9-2-297 0 0,1 1-416 0 0,-1 5 257 0 0,-4 7 111 0 0,-8 7-248 0 0,-6 9-543 0 0,-6 5-457 0 0,-7 4-224 0 0,-4 1-104 0 0,-4 1-56 0 0,-2-3-464 0 0,-3-1-1041 0 0,-1-2-2440 0 0,-3-1-1256 0 0,-4-1-12569 0 0,5-13 17770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23019 11431 16842 0 0,'5'-4'5377'0'0,"2"19"-18380"0"0,-1 6 3787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23151 11788 19395 0 0,'0'9'2968'0'0,"21"12"2385"0"0,10 2-5225 0 0,7-3-112 0 0,-1-9-16 0 0,-4-9-256 0 0,-6-9-64 0 0,-9-10 200 0 0,-6-7-40 0 0,-8-6 104 0 0,-9-6 56 0 0,-8-2 96 0 0,-7-1-40 0 0,-5 2 64 0 0,-3 6-120 0 0,0 6-136 0 0,1 9 128 0 0,5 5-232 0 0,4 6-1040 0 0,6 7-864 0 0,6 6-1849 0 0,7 6-2441 0 0,3-1-6551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23416 11768 14025 0 0,'2'0'4810'0'0,"4"13"2223"0"0,1 4-7201 0 0,-1-4-880 0 0,1-9-96 0 0,0-10 519 0 0,3-10 233 0 0,3-8 352 0 0,5-5 40 0 0,4 0 312 0 0,9 2 1129 0 0,3 6 2039 0 0,1 10-2255 0 0,-1 11-169 0 0,-4 11-408 0 0,-2 10-360 0 0,-5 7-176 0 0,-4 2-112 0 0,-2 2-88 0 0,-2-1-1520 0 0,-2-3-5322 0 0,-3-7-15457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24342 11563 10057 0 0,'2'-3'7833'0'0,"6"37"-5400"0"0,2 18 3792 0 0,2 8-6153 0 0,0-2-72 0 0,0-7-88 0 0,0-9-1328 0 0,1-12-1409 0 0,0-11-1752 0 0,1-9-3672 0 0,-3-5-1216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24527 11536 9032 0 0,'3'3'4817'0'0,"14"27"7594"0"0,7 15-11907 0 0,4 8-280 0 0,1 1-80 0 0,-2-3-144 0 0,-3-6-72 0 0,-4-7-784 0 0,-6-6-1304 0 0,-4-4-2281 0 0,-5-5-1545 0 0,-3-6-7631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24395 11803 15986 0 0,'0'3'6065'0'0,"21"-7"-5441"0"0,19-3 32 0 0,34-3-271 0 0,20 0-17 0 0,7 2-360 0 0,-3 1-8 0 0,-9 1-32 0 0,-13 1 24 0 0,-17-1 8 0 0,-15-2 0 0 0,-14-2 104 0 0,-13-4-56 0 0,-10-4 48 0 0,-4-4 8 0 0,-6-3 40 0 0,-5-1 240 0 0,-4 0 80 0 0,-2 2 80 0 0,-3 5-8 0 0,-2 4-80 0 0,-2 5-232 0 0,0 7-8 0 0,0 8-8 0 0,2 10-32 0 0,3 8-80 0 0,5 8-96 0 0,6 5 8 0 0,9 4 96 0 0,12 0 137 0 0,12-2-81 0 0,12-3-152 0 0,8-5-8 0 0,6-6-40 0 0,3-7-377 0 0,-1-6-423 0 0,-4-6 256 0 0,-6-6 200 0 0,-10-8 312 0 0,-8-7 72 0 0,-8-7 56 0 0,-7-6-48 0 0,-4-3 40 0 0,0-5 16 0 0,8 0 24 0 0,6 5 48 0 0,9 8-32 0 0,7 8-32 0 0,6 6-64 0 0,4 5 0 0 0,3 3-8 0 0,0 2 8 0 0,-5 0-8 0 0,-6-1 16 0 0,-8-2-16 0 0,-9-3-16 0 0,-9-3 16 0 0,-8-7 96 0 0,-9-4 88 0 0,-8 0 248 0 0,-8 2 152 0 0,-6 5 33 0 0,-5 5 199 0 0,0 9-112 0 0,1 11-32 0 0,5 10-144 0 0,6 9-168 0 0,6 5-72 0 0,10 3-128 0 0,10 0-64 0 0,10-1-96 0 0,8-4-464 0 0,8-1-928 0 0,4 0-3785 0 0,-1-2-19963 0 0,-24-22 25140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16722 13349 5280 0 0,'4'0'7473'0'0,"2"3"1601"0"0,-1 8-8234 0 0,0 6-456 0 0,-2 9-176 0 0,-1 4-200 0 0,1 4 88 0 0,0-1-96 0 0,2-3 0 0 0,1-3-48 0 0,0-4 0 0 0,1-5 40 0 0,1-5-216 0 0,0-4-280 0 0,1-4 56 0 0,2-3 240 0 0,4-5-40 0 0,4-6-88 0 0,4-7-64 0 0,5-7-24 0 0,1-5 72 0 0,0-3 8 0 0,-1-2 96 0 0,-4 1 136 0 0,-4 2 104 0 0,-6 4 8 0 0,-5 1 48 0 0,-5 4 24 0 0,-2 1 104 0 0,-1 2-16 0 0,-2 2 24 0 0,0 2 120 0 0,1 4 232 0 0,1 6-264 0 0,1 10 440 0 0,3 14 328 0 0,2 22-584 0 0,2 15 553 0 0,0 4-609 0 0,-1-2-208 0 0,1-6-136 0 0,-1-9-56 0 0,0-10-104 0 0,1-10-416 0 0,1-9-961 0 0,2-7-455 0 0,2-9-2937 0 0,1-7-8314 0 0,-1-2 10268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17198 13317 9088 0 0,'0'0'4665'0'0,"-3"13"641"0"0,3 10-5146 0 0,4 7 88 0 0,4 4-144 0 0,2-1 16 0 0,1-1-72 0 0,-3-2 152 0 0,-2-4 216 0 0,-5 0 24 0 0,-5-1-144 0 0,-3-4-176 0 0,-2-5-104 0 0,1-3-16 0 0,5-5-320 0 0,7-3 504 0 0,6-6-48 0 0,8-4-136 0 0,6-6 0 0 0,4-4-232 0 0,8-8-184 0 0,1-5-1032 0 0,-1-3 343 0 0,-5-3 33 0 0,-5-2 40 0 0,-7-1 496 0 0,-6-1 392 0 0,-5 2 144 0 0,-5 4 544 0 0,-3 5 704 0 0,-4 7 481 0 0,-3 8-65 0 0,-8 16-440 0 0,-5 17 352 0 0,-2 13-695 0 0,1 10-73 0 0,3 6-168 0 0,5 1-592 0 0,6-2-48 0 0,7-4 0 0 0,9-8 24 0 0,10-7-24 0 0,7-8-1096 0 0,8-8-897 0 0,6-6-1047 0 0,1-4-3418 0 0,-6-4-6583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17595 13282 7824 0 0,'0'2'8178'0'0,"1"22"-4793"0"0,-1 16-577 0 0,3 10-1992 0 0,3 6-415 0 0,3 0-209 0 0,2-1-128 0 0,1-5-56 0 0,0-5-8 0 0,0-5-793 0 0,-4-3-999 0 0,-2-3-1225 0 0,-5-3-15057 0 0,-3-1 18074 0 0,-1-12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14605 13547 14025 0 0,'4'0'6130'0'0,"-18"0"-4898"0"0,-32 8-648 0 0,-49 27-136 0 0,-60 41-264 0 0,-58 48-128 0 0,-51 45 32 0 0,-32 32-88 0 0,-14 16-24 0 0,1 3-488 0 0,17-12-1040 0 0,37-26-2201 0 0,47-35-536 0 0,131-91-8328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5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17515 13617 12217 0 0,'2'-14'2585'0'0,"19"-16"639"0"0,14-7-2736 0 0,7 0-304 0 0,3 3-119 0 0,-2 5-57 0 0,-5 6 40 0 0,-6 5 0 0 0,-6 4-40 0 0,-7 5 184 0 0,-5 4 208 0 0,-6 8 64 0 0,-3 10 1016 0 0,-3 8-920 0 0,-2 8-232 0 0,0 5-96 0 0,0 1-80 0 0,1-2-16 0 0,2-5-136 0 0,2-6 0 0 0,4-7 24 0 0,4-6 152 0 0,4-7-24 0 0,12-11-152 0 0,5-10-352 0 0,1-7-104 0 0,0-4 24 0 0,-5 0-16 0 0,-4 1 312 0 0,-6 5 136 0 0,-7 7 104 0 0,-4 5 360 0 0,-4 9 296 0 0,-2 9 105 0 0,-2 8-97 0 0,0 8-304 0 0,4 8-192 0 0,4 4-376 0 0,2-1-520 0 0,3-5-881 0 0,3-6-927 0 0,2-6-2777 0 0,-1-7-9961 0 0,-3-4 15170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18177 13229 12225 0 0,'3'1'5761'0'0,"4"23"177"0"0,1 16-4274 0 0,0 8-1016 0 0,-1 0-440 0 0,0-3-160 0 0,-1-5-48 0 0,-1-6-912 0 0,-2-3-1569 0 0,-1-3-2208 0 0,-2-2-6041 0 0,1-6 3050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18631 13203 15562 0 0,'2'1'2848'0'0,"-2"24"937"0"0,-3 18-3609 0 0,-3 10-104 0 0,0 3-72 0 0,1-3 8 0 0,1-7-16 0 0,2-8-64 0 0,1-10 32 0 0,3-10 40 0 0,4-7 136 0 0,4-6-32 0 0,6-4-32 0 0,4-2-72 0 0,2-1 8 0 0,3-1 32 0 0,-2 0-40 0 0,-1-1-80 0 0,-4 1-648 0 0,-4 2-856 0 0,-4-1-889 0 0,-4 2-15353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18812 13335 9457 0 0,'2'0'4929'0'0,"4"18"4321"0"0,2 11-9154 0 0,1 6-96 0 0,-2 4 0 0 0,-1-1-2393 0 0,-1-4-1688 0 0,-1-7-2656 0 0,-1-7-3784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19024 13256 16506 0 0,'0'2'4145'0'0,"0"22"168"0"0,2 20-3449 0 0,2 9-288 0 0,2-1-312 0 0,1-4-64 0 0,-1-9-8 0 0,-1-8-120 0 0,0-9-64 0 0,-2-8 56 0 0,-1-6-64 0 0,1-5-656 0 0,0-5-200 0 0,3-6 8 0 0,2-8 240 0 0,5-9-64 0 0,5-8-193 0 0,3-4 209 0 0,4-2 384 0 0,1 3 272 0 0,1 7 24 0 0,2 11 320 0 0,-2 13 1641 0 0,-3 14-1233 0 0,-5 12-184 0 0,-4 8-200 0 0,-4 4-232 0 0,-2 1-88 0 0,-3-3-48 0 0,-1-4-664 0 0,-2-5-1657 0 0,-1-6-1639 0 0,-1-5-15091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19447 13097 12561 0 0,'1'5'6506'0'0,"2"21"-1145"0"0,1 18-4337 0 0,0 12-592 0 0,-1 8 200 0 0,0 0-152 0 0,-2-3-280 0 0,0-7-88 0 0,-1-10-104 0 0,0-9 0 0 0,0-10 64 0 0,2-13-1328 0 0,5-12 920 0 0,12-22-152 0 0,9-16-1336 0 0,6-9 1119 0 0,5-6 241 0 0,-1-1 216 0 0,2 1 176 0 0,-6 7 64 0 0,-7 12 96 0 0,-9 13 1024 0 0,-10 15-127 0 0,-9 15-129 0 0,-10 13-16 0 0,-7 11-64 0 0,-3 7-128 0 0,-1 3 145 0 0,2-1-297 0 0,4-5-64 0 0,5-5-136 0 0,4-7-160 0 0,4-6-64 0 0,7-7-64 0 0,6-5 136 0 0,8-3-72 0 0,6-4-72 0 0,5-1-440 0 0,4-4-656 0 0,0 0-937 0 0,2-2-832 0 0,-2 1-943 0 0,-1-1-15699 0 0,-16 4 19507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20108 13070 7512 0 0,'1'2'8594'0'0,"-12"24"224"0"0,0 16-8122 0 0,4 7-200 0 0,7 2-176 0 0,7 1 144 0 0,3-3 256 0 0,0-3-31 0 0,-1-5-9 0 0,-8 2-112 0 0,-8-5 376 0 0,-8-6-808 0 0,-8-7 16 0 0,-5-8-152 0 0,-11-9-336 0 0,-9-11-1864 0 0,-4-11-2321 0 0,-1-9-19211 0 0,9 1 23732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19103 12992 19771 0 0,'-2'-5'5977'0'0,"22"12"-26469"0"0,6 5 15236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20452 13203 7864 0 0,'2'2'16596'0'0,"1"2"-41056"0"0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20426 13414 9128 0 0,'3'4'14444'0'0,"1"2"-38016"0"0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15236 3360 9280 0 0,'3'-8'2473'0'0,"-4"12"3000"0"0,-5 16-5369 0 0,-6 17-32 0 0,-5 13-64 0 0,-3 10 0 0 0,-1 5-8 0 0,0-2 0 0 0,2-6 0 0 0,3-10-128 0 0,5-11-168 0 0,6-12-840 0 0,6-10 760 0 0,7-7 296 0 0,6-5 80 0 0,6-2 104 0 0,2 1 32 0 0,2 2 0 0 0,0 3-80 0 0,-2 2-8 0 0,-3 0-40 0 0,-4 0 48 0 0,-5-1-40 0 0,-2-5 768 0 0,-3-7-704 0 0,-2-6-80 0 0,0-7 0 0 0,1-7-80 0 0,3-5-16 0 0,4-3-32 0 0,3-1-88 0 0,3 0-200 0 0,1 1-584 0 0,1 5-177 0 0,-2 3 297 0 0,-3 4 336 0 0,-4 4 184 0 0,-4 4 288 0 0,-5 2 72 0 0,-7 2 200 0 0,-4 0 0 0 0,-5-1-112 0 0,-1 0-88 0 0,0 1 0 0 0,3 2-216 0 0,3 1-11913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13447 13520 16666 0 0,'-28'11'2569'0'0,"-45"21"-1817"0"0,-50 27-408 0 0,-46 28 152 0 0,-41 28-184 0 0,-30 22-240 0 0,-16 17-72 0 0,-4 5-416 0 0,6-6-776 0 0,22-21-713 0 0,32-29-2056 0 0,42-32-4112 0 0,48-28 2409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20849 13123 14138 0 0,'2'2'2432'0'0,"3"11"5250"0"0,0 10-7202 0 0,1 10-352 0 0,-2 7-80 0 0,0 3 64 0 0,-1 0-112 0 0,-2-2 16 0 0,0-5-16 0 0,-1-6 0 0 0,0-8 80 0 0,1-10-408 0 0,3-12 216 0 0,5-10 104 0 0,4-11-56 0 0,4-9-240 0 0,6-6-176 0 0,2-2 200 0 0,3 3 135 0 0,-1 6 17 0 0,4 11 64 0 0,-1 14 64 0 0,-3 13 128 0 0,-3 12 17 0 0,-4 9-97 0 0,-3 5 0 0 0,-4 1-48 0 0,-1-2-112 0 0,-1-4-1073 0 0,1-3-1703 0 0,0-6-3306 0 0,-7-11-6999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21378 13097 10609 0 0,'2'2'7577'0'0,"1"28"-3464"0"0,-1 15-2760 0 0,0 8-713 0 0,-1-1-440 0 0,2-4-200 0 0,1-7-8 0 0,1-8-104 0 0,0-7-1169 0 0,-2-5-839 0 0,-1-4-3945 0 0,-2-5-8841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21299 13301 11921 0 0,'0'0'5745'0'0,"24"-11"-3440"0"0,17-6-1825 0 0,10-3-480 0 0,6 0-1288 0 0,0 4-1137 0 0,-5 3-2008 0 0,-11 4-7872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21617 13178 5512 0 0,'2'-8'7841'0'0,"5"18"4362"0"0,3 14-11779 0 0,1 10-232 0 0,-1 4-112 0 0,0 0-80 0 0,-1 0-200 0 0,-2-2-3457 0 0,-2-4-1648 0 0,-6-6-10746 0 0,-1-6 15012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21590 13318 12361 0 0,'3'-6'6778'0'0,"69"-15"-25917"0"0,23-4 19139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21604 13359 15186 0 0,'69'10'3913'0'0,"24"11"3752"0"0,-5 7-7513 0 0,-16 4-64 0 0,-20-2-48 0 0,-18-5-40 0 0,-15-5-128 0 0,-10-7-208 0 0,-6-7-488 0 0,-4-9 208 0 0,-2-8-32 0 0,0-8 184 0 0,1-9-193 0 0,0-7 265 0 0,3-8 264 0 0,1-8 128 0 0,4-6 48 0 0,2-5-40 0 0,4-1 88 0 0,3 1 168 0 0,2 7 145 0 0,2 8-25 0 0,5 12 8 0 0,3 11 792 0 0,0 10-800 0 0,0 11-48 0 0,-2 10 72 0 0,-3 10-40 0 0,-3 9-128 0 0,-6 6-48 0 0,-4 5-176 0 0,-6 2 280 0 0,-8 0 9 0 0,-7-3 87 0 0,-7-4 208 0 0,-5-5-248 0 0,-2-7-136 0 0,0-7-216 0 0,2-5-40 0 0,4-4-464 0 0,7-6-897 0 0,5-4-2415 0 0,9-5-2682 0 0,3 1-10984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22461 13116 16002 0 0,'6'-23'2656'0'0,"-18"-9"4626"0"0,-11 2-6106 0 0,-7 12-672 0 0,0 12-432 0 0,5 14-72 0 0,7 11-304 0 0,10 7 304 0 0,13 6 0 0 0,12 2 88 0 0,19 12-40 0 0,6 2-56 0 0,-5-3-80 0 0,-9-7 88 0 0,-11-6 328 0 0,-14-6 233 0 0,-13-8 31 0 0,-12-4-208 0 0,-7-6-264 0 0,-3-4-120 0 0,2-2-232 0 0,4-2-1097 0 0,6-1-26523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22728 13073 16370 0 0,'5'-6'4665'0'0,"2"1"-9730"0"0,-1 3-1424 0 0,-1 3-2992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22754 13176 5280 0 0,'1'3'10650'0'0,"-1"11"-3657"0"0,5 9-7449 0 0,3 1-3489 0 0,2 0-1640 0 0,-4-9-7352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23221 12885 10681 0 0,'2'1'5425'0'0,"-7"24"1792"0"0,-5 21-6776 0 0,-13 32 191 0 0,-7 14 352 0 0,-4 2-824 0 0,-1-5-160 0 0,4-12 0 0 0,1-7-952 0 0,6-14-5154 0 0,6-13-463 0 0,7-16-5344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12272 12991 13377 0 0,'-32'17'1753'0'0,"-47"29"175"0"0,-47 33-336 0 0,-45 31-1079 0 0,-37 25-417 0 0,-25 16-96 0 0,-11 4-633 0 0,8-10-415 0 0,24-22-760 0 0,39-30-13962 0 0,48-31 15770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23282 12991 14898 0 0,'1'2'4649'0'0,"-4"22"-2193"0"0,-5 20-391 0 0,-5 14-985 0 0,-5 9-520 0 0,-2 2-344 0 0,0-3-216 0 0,0-7-128 0 0,4-8-1344 0 0,3-8-2233 0 0,4-8-3153 0 0,4-11-6903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23548 12938 11121 0 0,'0'4'2736'0'0,"0"26"697"0"0,-1 15 5881 0 0,1 9-8778 0 0,0 9-216 0 0,-1-3-152 0 0,1-9-160 0 0,0-12-8 0 0,0-13-72 0 0,2-11 8 0 0,3-9 56 0 0,2-10 8 0 0,4-8-80 0 0,3-6-104 0 0,3-6-152 0 0,1-1-56 0 0,2 2 144 0 0,-1 4 88 0 0,-1 5 40 0 0,1 7 64 0 0,-1 6-24 0 0,-2 4 80 0 0,-2 3 0 0 0,-3 2-88 0 0,-2-2 32 0 0,-2-1-224 0 0,-2-3 392 0 0,-2-6 32 0 0,0-6-40 0 0,-1-7-96 0 0,1-6 0 0 0,0-4-8 0 0,2-1 0 0 0,0 2-144 0 0,0 2-936 0 0,3 7-817 0 0,0 10-12530 0 0,-1 6 6187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23892 12912 13673 0 0,'3'3'5066'0'0,"2"1"-4034"0"0,0 4-320 0 0,0 6 192 0 0,0 10 184 0 0,0 10-656 0 0,0 9-304 0 0,1 4-112 0 0,0 1 32 0 0,1-3-48 0 0,0-7 0 0 0,0-8-80 0 0,-1-9-152 0 0,1-9 16 0 0,2-6 160 0 0,0-8-16 0 0,3-6-192 0 0,3-4-32 0 0,1-1 136 0 0,2 2 8 0 0,0 1 144 0 0,2 4-48 0 0,-1 3 48 0 0,1 1 8 0 0,-2 1-48 0 0,1 1 32 0 0,-1 0-88 0 0,-1-2 96 0 0,-4-3 8 0 0,-3-5 0 0 0,-2-3 64 0 0,-3-4-8 0 0,-2-3 48 0 0,-2-2-8 0 0,0-3-48 0 0,0-1-48 0 0,0 2-96 0 0,2 1-776 0 0,2 5-6554 0 0,1 5-5016 0 0,-1 6 11587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24342 12859 10361 0 0,'0'4'8329'0'0,"1"21"-2087"0"0,0 16-5298 0 0,1 12-560 0 0,1 4-272 0 0,4 4-16 0 0,2-5-96 0 0,3-11-48 0 0,1-12-384 0 0,3-13-480 0 0,3-11-264 0 0,3-12 103 0 0,1-9 425 0 0,2-5 360 0 0,0 0 168 0 0,-1 2 112 0 0,-2 4 8 0 0,-2 4 0 0 0,-2 6 144 0 0,-2 5 72 0 0,-1 3 88 0 0,-2 0-48 0 0,-2-1 40 0 0,-1-1 64 0 0,-1-2 153 0 0,-2-5 551 0 0,-1-5-16 0 0,-2-6-152 0 0,0-5-224 0 0,-1-4-336 0 0,-2-4-232 0 0,1-2-104 0 0,-1 1-248 0 0,0 3-984 0 0,0 6-1584 0 0,1 6-2410 0 0,-1 5-13224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25003 13176 23540 0 0,'3'2'5537'0'0,"1"1"-34614"0"0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25612 13153 15642 0 0,'4'0'7762'0'0,"13"-4"-3090"0"0,9 0-6808 0 0,8 0-2489 0 0,5 0-16690 0 0,-6 2 21315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26088 13123 19203 0 0,'5'5'5097'0'0,"22"0"-3529"0"0,15-2-7097 0 0,8-1-7082 0 0,-4-1 4883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26644 13176 16954 0 0,'5'4'4529'0'0,"2"2"-26012"0"0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20981 13838 10937 0 0,'6'3'1912'0'0,"0"-1"593"0"0,1-1-1585 0 0,-1 0-328 0 0,-1-1 200 0 0,0 0 152 0 0,-1 0-55 0 0,1 3 119 0 0,1 3-144 0 0,0 7-104 0 0,1 5-112 0 0,0 5-248 0 0,-1 9-143 0 0,0 2-57 0 0,0-1-88 0 0,-2-4-72 0 0,-1-6-32 0 0,0-5 32 0 0,-1-6 80 0 0,0-3-40 0 0,-1-4-8 0 0,1-2 40 0 0,-1-1 32 0 0,0-1-64 0 0,0 0-72 0 0,-1 0 40 0 0,1 0-40 0 0,0 1 56 0 0,1 0-56 0 0,-1 0 0 0 0,0 0 0 0 0,0 1 8 0 0,0 1-8 0 0,0 0 0 0 0,1 0 32 0 0,-1 0-32 0 0,1 0 0 0 0,0 1 0 0 0,0-1 0 0 0,-1-1 0 0 0,0 1-8 0 0,0-1 0 0 0,-1 1 0 0 0,1 0 8 0 0,-1 0 0 0 0,1 1-8 0 0,-1 0 8 0 0,1-1-8 0 0,-1 0 8 0 0,1-2 8 0 0,0 0-8 0 0,1-1-608 0 0,-1-1 200 0 0,0-2 184 0 0,1-3 136 0 0,1-3-105 0 0,2-5 65 0 0,2-3 16 0 0,2-2-88 0 0,4-3 88 0 0,3 0 32 0 0,3 0-40 0 0,4 1 104 0 0,4 3-64 0 0,2 3 64 0 0,2 3 0 0 0,0 5 0 0 0,-2 3 8 0 0,-1 5 8 0 0,-4 7 184 0 0,-4 7 120 0 0,-4 5 88 0 0,-3 3-71 0 0,-4 3-137 0 0,-2 0-136 0 0,-1-2-40 0 0,-2-2 80 0 0,-1-3-96 0 0,1-4-520 0 0,-1-2-577 0 0,1-2-863 0 0,1 0-705 0 0,-1 0-2352 0 0,-1-3-7792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21564 13838 12017 0 0,'0'5'4697'0'0,"5"28"1464"0"0,3 16-5913 0 0,2 7-136 0 0,0 1-104 0 0,1-5-8 0 0,-1-7-8 0 0,-1-8-360 0 0,0-7-544 0 0,-3-6-768 0 0,-1-4-961 0 0,-2-4-1824 0 0,-1-4-2264 0 0,-1-6 289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12155 11827 4655 0 0,'-33'13'12779'0'0,"-42"22"-11378"0"0,-49 26-977 0 0,-48 28-160 0 0,-39 25-216 0 0,-29 19-48 0 0,-18 14-696 0 0,-2-1-553 0 0,17-12-407 0 0,31-28-297 0 0,42-33-295 0 0,48-36-2089 0 0,45-25-3095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21564 13999 13649 0 0,'4'3'2225'0'0,"24"-7"-2153"0"0,12-3-4257 0 0,0 0-7576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21855 13838 11161 0 0,'1'1'5929'0'0,"3"24"-1656"0"0,0 19-3305 0 0,0 10-576 0 0,2 6-224 0 0,1-1-128 0 0,1-4-40 0 0,0-8-664 0 0,0-7-832 0 0,-1-9-857 0 0,-1-8-2736 0 0,-4-5-8240 0 0,0-8 13329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21855 14011 14025 0 0,'0'4'1969'0'0,"23"-7"-537"0"0,15-5-1432 0 0,7-2-72 0 0,3 1-128 0 0,-2 2 160 0 0,-6 5 40 0 0,-6 6 680 0 0,-7 10 617 0 0,-8 10 7 0 0,-6 7-104 0 0,-5 4-304 0 0,-5 1-248 0 0,-2-1-303 0 0,-1-4-233 0 0,-1-6-64 0 0,-1-6-48 0 0,1-5-112 0 0,0-6-1857 0 0,-2-6 1465 0 0,1-8 80 0 0,-1-7 176 0 0,2-8 64 0 0,0-8 8 0 0,6-18-264 0 0,7-11-913 0 0,6-6 537 0 0,5-1-200 0 0,3 4 296 0 0,1 10 464 0 0,1 14 160 0 0,-3 15 96 0 0,-5 19 688 0 0,-5 17-112 0 0,-6 16 96 0 0,-4 9 152 0 0,-5 5 153 0 0,-5 0-145 0 0,-5-4-48 0 0,-2-6-8 0 0,-3-7-40 0 0,0-7-320 0 0,-1-6-208 0 0,1-5-208 0 0,1-4-448 0 0,3-5-8882 0 0,4-1-3711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20.89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22565 13838 11641 0 0,'4'-2'4521'0'0,"-11"21"464"0"0,-6 13-5401 0 0,1 6 80 0 0,6 1 168 0 0,5-4 112 0 0,7-5 56 0 0,4-5 8 0 0,1-5 0 0 0,-2-4 0 0 0,-1-2 208 0 0,-3-2 224 0 0,-5-2-96 0 0,-5-1-136 0 0,-6 0 0 0 0,-4-2-24 0 0,-4-2-184 0 0,-3-1-144 0 0,1-1-408 0 0,2-1-944 0 0,2 0-3545 0 0,5-1-9521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7501 2500 10185 0 0,'1'1'8922'0'0,"-7"14"-4137"0"0,-6 21-3473 0 0,-2 23-96 0 0,-1 18-336 0 0,2 12-216 0 0,3 1-207 0 0,2-1-1 0 0,2-4-96 0 0,1-6-120 0 0,1-7-88 0 0,0-12-144 0 0,0-11 40 0 0,2-13-48 0 0,0-15-704 0 0,1-18 328 0 0,2-19 208 0 0,0-21 0 0 0,0-20-249 0 0,1-18-439 0 0,-4-12 32 0 0,-4-8-48 0 0,-6-2 40 0 0,-4 2 168 0 0,-4 6 624 0 0,-1 8 40 0 0,0 10 64 0 0,-1 9-56 0 0,-1 2 128 0 0,0 4 208 0 0,2 6-80 0 0,3 6-48 0 0,1 6-72 0 0,2 4 96 0 0,2 5-64 0 0,2 6-8 0 0,2 5-48 0 0,3 5 72 0 0,3 5-192 0 0,7 5-192 0 0,9 9 192 0 0,14 10 88 0 0,18 12-32 0 0,21 17 0 0 0,25 19-48 0 0,20 17-8 0 0,10 9 8 0 0,-4 2-16 0 0,-11-6-184 0 0,-16-6-504 0 0,-13-4-8 0 0,-13-1 448 0 0,-14 0-32 0 0,-16-1-441 0 0,-18-1 729 0 0,-22-3 312 0 0,-23-4 753 0 0,-22-6 71 0 0,-33-1-328 0 0,-15-9-32 0 0,3-12-752 0 0,12-12-24 0 0,33-15-2896 0 0,34-12-5762 0 0,20-5-6896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8232 2302 14250 0 0,'1'0'4376'0'0,"0"31"-1367"0"0,-3 35-1913 0 0,-1 34-488 0 0,-2 23-399 0 0,0 6-105 0 0,1-10-104 0 0,0-20-585 0 0,5-20-663 0 0,5-20-1288 0 0,4-16-3234 0 0,0-16-7743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8563 2562 13849 0 0,'1'7'3993'0'0,"1"24"-2400"0"0,-2 19 215 0 0,-2 18-8 0 0,-2 11 57 0 0,-3 5-337 0 0,-1-2-840 0 0,2-1-544 0 0,1-12-184 0 0,1-16-136 0 0,3-16-384 0 0,1-14-216 0 0,1-15-1176 0 0,0-13 1143 0 0,0-15-39 0 0,-1-14 64 0 0,-2-18-304 0 0,-2-24 112 0 0,-2-26 167 0 0,-2-42-303 0 0,1-6 184 0 0,2 19 1000 0 0,0 29 944 0 0,3 30 369 0 0,4 29 511 0 0,6 26-1224 0 0,10 24 16 0 0,16 20-312 0 0,16 17-200 0 0,15 11-72 0 0,15 9-32 0 0,6 5-56 0 0,2 4-8 0 0,-4 4-128 0 0,-12 2-576 0 0,-18 2 608 0 0,-22-2 96 0 0,-30 0 736 0 0,-37-3 945 0 0,-36-5 183 0 0,-25-9-568 0 0,-13-12-688 0 0,1-15-375 0 0,10-14-233 0 0,19-13-921 0 0,23-13-1871 0 0,22-10-3138 0 0,17-3-12576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10530 2104 15578 0 0,'9'-18'2240'0'0,"17"17"1073"0"0,10 23-2473 0 0,6 21-32 0 0,2 19-424 0 0,-1 10-208 0 0,4 12-128 0 0,0-4 17 0 0,-4-12-65 0 0,-5-18 0 0 0,-5-16-97 0 0,-1-18 25 0 0,-2-18-72 0 0,0-19 136 0 0,3-21-32 0 0,0-18 40 0 0,1-14 8 0 0,-1-10 48 0 0,-4 0-8 0 0,-4 7-48 0 0,-6 11 16 0 0,-6 17-16 0 0,-4 23-1424 0 0,-5 21-2305 0 0,-5 21-1072 0 0,1-14-8464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10821 2619 10721 0 0,'3'3'6769'0'0,"0"23"-1776"0"0,-1 16-4393 0 0,0 12-320 0 0,0 5-215 0 0,-1 2-65 0 0,0-2-177 0 0,-1-4-1119 0 0,-1-5-1560 0 0,0-5-1961 0 0,-1-7-1753 0 0,0-9-1142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11113 2615 15010 0 0,'4'-3'4305'0'0,"4"24"-2089"0"0,3 20-1504 0 0,4 12-272 0 0,6 4-184 0 0,9-2 120 0 0,8-9 201 0 0,10-13-73 0 0,6-10-72 0 0,4-14-192 0 0,0-12-88 0 0,-3-12-40 0 0,-7-11 8 0 0,-10-10 120 0 0,-11-9 48 0 0,-11-9-24 0 0,-11-9-72 0 0,-14-6-120 0 0,-14-2 32 0 0,-13 3-8 0 0,-13 6-96 0 0,-7 13-144 0 0,-5 14-680 0 0,-1 17-808 0 0,6 19-721 0 0,9 16-3176 0 0,13 6-10697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11982 10292 15778 0 0,'-117'70'2080'0'0,"-84"52"-1496"0"0,-49 31-312 0 0,-20 11-215 0 0,9-9-57 0 0,30-22-329 0 0,42-35-727 0 0,48-35-728 0 0,45-37-1409 0 0,40-22-9216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11748 2223 12361 0 0,'2'0'5249'0'0,"9"20"-800"0"0,8 31-3008 0 0,4 31-425 0 0,3 23-520 0 0,2 7-296 0 0,0-6-32 0 0,3-14 136 0 0,4-14-248 0 0,4-15 64 0 0,6-14-24 0 0,4-16-88 0 0,1-15 136 0 0,-1-15-40 0 0,-3-17-16 0 0,-6-18 56 0 0,-8-20-24 0 0,-9-19-32 0 0,-9-14 16 0 0,-6-10-96 0 0,-7 0-8 0 0,-6 6 0 0 0,-3 11-64 0 0,-3 17-672 0 0,-1 18-1816 0 0,1 16-5362 0 0,7 16-7584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13718 2117 14890 0 0,'3'0'4561'0'0,"-1"27"-2201"0"0,-3 26-968 0 0,-4 22-95 0 0,-4 25-641 0 0,-2 8-224 0 0,-1 1-432 0 0,0-8 0 0 0,3-10-408 0 0,1-15-1425 0 0,4-14-991 0 0,1-16-3914 0 0,1-23-7047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14026 2223 15794 0 0,'1'3'3865'0'0,"-48"47"-1601"0"0,-22 29 1225 0 0,-3 15-3489 0 0,11 3-24 0 0,15-7-216 0 0,22-12 240 0 0,21-13 0 0 0,21-13 136 0 0,19-13-56 0 0,13-10-80 0 0,9-8-152 0 0,17-4-896 0 0,5-6-4818 0 0,-3-5-2919 0 0,-15-3-728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14501 2375 15306 0 0,'2'4'4833'0'0,"-9"27"968"0"0,-7 23-5441 0 0,-7 18-64 0 0,-4 11-104 0 0,-4 9 8 0 0,3-5-232 0 0,5-16-160 0 0,7-26 336 0 0,7-27-88 0 0,6-28-56 0 0,7-24-80 0 0,5-20 72 0 0,4-15-144 0 0,5-10 24 0 0,3-4-32 0 0,3 5 32 0 0,3 13-56 0 0,3 18 16 0 0,4 26 168 0 0,2 28 112 0 0,5 29 56 0 0,2 24 0 0 0,2 18 8 0 0,3 9 48 0 0,1 1-8 0 0,-1-6 112 0 0,-2-12-160 0 0,-5-15-160 0 0,-8-18 40 0 0,-6-15 48 0 0,-8-18 88 0 0,-6-16-16 0 0,-5-16-15 0 0,-4-14-105 0 0,0-22-48 0 0,2-12-145 0 0,3-1-239 0 0,5 5-456 0 0,4 10-408 0 0,5 14 16 0 0,6 12 272 0 0,4 11 495 0 0,4 9 153 0 0,5 6 208 0 0,2 2 96 0 0,0 2 0 0 0,-1 0 8 0 0,0 0 64 0 0,-6 1 504 0 0,-8 5-63 0 0,-10 10 343 0 0,-9 14 160 0 0,-5 15-320 0 0,-3 17-200 0 0,1 12 360 0 0,4 7-496 0 0,6 1-272 0 0,7-6-72 0 0,6-9-8 0 0,5-12-48 0 0,5-14-32 0 0,-1-14-152 0 0,-5-15 8 0 0,-6-13-40 0 0,-8-13-24 0 0,-6-13 16 0 0,-9-10-224 0 0,-8-10-560 0 0,-9-7-80 0 0,-7-5 191 0 0,-5 1 481 0 0,-2 4 464 0 0,1 9 96 0 0,5 10-96 0 0,5 9-40 0 0,6 9-80 0 0,8 4 56 0 0,10 4 56 0 0,9 0 8 0 0,8 1-216 0 0,6 1 16 0 0,2 0 128 0 0,0 2 72 0 0,-2 1 0 0 0,-4 2 64 0 0,-4 2 128 0 0,-5 1 232 0 0,-5 1 104 0 0,-1 1-23 0 0,-3-1-1 0 0,0 1-104 0 0,0-2-96 0 0,2-2 160 0 0,-1-1-56 0 0,2-2-128 0 0,-1 0-16 0 0,-2 1 128 0 0,-1 1 112 0 0,-2 13 1753 0 0,-1 18-2297 0 0,-2 29 528 0 0,3 32-136 0 0,4 29-16 0 0,5 15-232 0 0,4-2 8 0 0,1-17-112 0 0,1-22 0 0 0,-1-20-8 0 0,2-21-80 0 0,-1-18-104 0 0,0-15 112 0 0,0-17-16 0 0,0-16 32 0 0,2-14-56 0 0,0-12 16 0 0,2-5-104 0 0,0 2-80 0 0,-1 8 16 0 0,0 11 56 0 0,-2 16 216 0 0,1 17 32 0 0,1 18-24 0 0,4 13 0 0 0,4 10 32 0 0,6 3-32 0 0,10 3-8 0 0,3-6-16 0 0,-3-10-112 0 0,-6-11-184 0 0,-8-12 288 0 0,-8-26 24 0 0,-6-26 144 0 0,-5-30 72 0 0,1-34-40 0 0,1-24-32 0 0,2-12-136 0 0,2 6 0 0 0,-2 24-80 0 0,-1 31-272 0 0,-5 37-1841 0 0,-3 34-3080 0 0,-3 31-10842 0 0,-2 10 10819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17171 3230 26404 0 0,'0'-1'4145'0'0,"25"-26"-4433"0"0,23-15-3337 0 0,17-7-12514 0 0,-2 5 5642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18151 3126 18706 0 0,'3'5'4673'0'0,"26"-16"-28052"0"0,8-6 23379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19288 3043 20995 0 0,'4'0'5289'0'0,"1"0"-31573"0"0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9962 4763 12065 0 0,'4'-1'2593'0'0,"3"36"-1065"0"0,-1 37 424 0 0,-1 39-1720 0 0,2 38 433 0 0,2 33-9 0 0,2 24-312 0 0,2 16-96 0 0,-1 12-48 0 0,-1 8-152 0 0,-2 5 40 0 0,-3 3-80 0 0,-3-3 112 0 0,0-4 104 0 0,-3-8-48 0 0,0-6-64 0 0,0-7-104 0 0,-4 33 0 0 0,-3 9 56 0 0,-3-5-64 0 0,-2-10 72 0 0,-1-15-72 0 0,-1-14 0 0 0,1-12 0 0 0,1-11 0 0 0,1-8 40 0 0,1-6 24 0 0,1-5 16 0 0,1 24 24 0 0,0 6-48 0 0,1-5-48 0 0,1-11-8 0 0,1-12 0 0 0,1-11-8 0 0,-1-10 8 0 0,1-10 0 0 0,-1-7 0 0 0,1-7 0 0 0,-1-5 48 0 0,1-3-32 0 0,0-1 48 0 0,0-2-64 0 0,1 2 0 0 0,-1 20-56 0 0,0 0 32 0 0,1-12 24 0 0,0-19-64 0 0,-1-16-64 0 0,-1-13-88 0 0,-1-6 64 0 0,-2-6 152 0 0,-1-3-48 0 0,-1-6-160 0 0,0-3 96 0 0,0-5 104 0 0,-1 11 0 0 0,1 5 0 0 0,0 5 48 0 0,2 1-40 0 0,0 1-8 0 0,2-5 8 0 0,0-7-192 0 0,2-21-5097 0 0,2-28-1849 0 0,0-7-1126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10531 4677 10065 0 0,'5'2'1752'0'0,"173"10"-1112"0"0,89 3 3537 0 0,32 0-3705 0 0,0-4-344 0 0,25-4-56 0 0,-1-4-40 0 0,-11-2-32 0 0,-14-2-80 0 0,-10-2-48 0 0,-5-2 120 0 0,0-2 8 0 0,3-2-8 0 0,8-2-48 0 0,6-1-56 0 0,8-2 104 0 0,2 1 8 0 0,-1 1 0 0 0,-4 3-72 0 0,-8 3-352 0 0,-11 3-136 0 0,-15 1 208 0 0,-17 3 184 0 0,-19 2 120 0 0,-17 3-8 0 0,-17 0 56 0 0,-14-2 8 0 0,-13 0 0 0 0,-12-1-8 0 0,-13-3 8 0 0,-18-2-8 0 0,-10-3 8 0 0,-16-1 8 0 0,-15-1 32 0 0,-3-1-32 0 0,-9 1 208 0 0,-14 1-216 0 0,-13 1 0 0 0,-16 1 48 0 0,-12 2 568 0 0,-11 0-392 0 0,-10 0-224 0 0,-6 1 88 0 0,-6 0-88 0 0,-3-1 40 0 0,0 1-56 0 0,3-2-168 0 0,2 0-264 0 0,3 0 240 0 0,4-2 192 0 0,6-1-8 0 0,3-1-64 0 0,0 1 88 0 0,0 2-8 0 0,-1 2 1712 0 0,-3 7-1536 0 0,-1 10-24 0 0,-2 18-32 0 0,0 26 376 0 0,-2 39 25 0 0,-3 44-305 0 0,-1 42 464 0 0,-1 35 272 0 0,-2 19-488 0 0,-1 9-240 0 0,1 3-80 0 0,-2-3-40 0 0,0-4 160 0 0,0-5 144 0 0,0-4 32 0 0,0-3 120 0 0,2 35-207 0 0,2 10 271 0 0,2-3-536 0 0,2-11 24 0 0,1-14-112 0 0,0-11 8 0 0,3-12 160 0 0,1-8-104 0 0,4-9 56 0 0,3-6-112 0 0,3-6 112 0 0,3-7-40 0 0,4-8 16 0 0,2-7-8 0 0,2-7 8 0 0,2-6-96 0 0,2-8 56 0 0,1-5-56 0 0,0-6-40 0 0,0-5 40 0 0,5 36 16 0 0,5 66-16 0 0,-5 11 112 0 0,-7-22-104 0 0,-10-34-8 0 0,-6-40 8 0 0,-6-36-8 0 0,-3-25-8 0 0,-3-14-8 0 0,0-5 16 0 0,-1 1-8 0 0,0 1 16 0 0,1 4-8 0 0,0 2 0 0 0,1 2 0 0 0,0 2 8 0 0,0 1-8 0 0,0 0 0 0 0,0 0 0 0 0,0-1 8 0 0,0-2 24 0 0,2-5-32 0 0,1-4 0 0 0,3-8 8 0 0,1-5 0 0 0,1-6-8 0 0,1-4 48 0 0,1-3 32 0 0,-1-2 16 0 0,2 1-80 0 0,-2-9-25876 0 0,-2-10 25860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10293 12970 13865 0 0,'-7'-5'5506'0'0,"26"-1"-4650"0"0,67 1-48 0 0,58 1 600 0 0,46 2-928 0 0,32 0-104 0 0,18 1-239 0 0,10 1-137 0 0,6 0 88 0 0,5-3-80 0 0,3-2-8 0 0,4-4 72 0 0,3-2 0 0 0,1-1-72 0 0,-2 1 0 0 0,-6 1-8 0 0,-9 2 0 0 0,-11 4 8 0 0,-9 1-136 0 0,-9 1 56 0 0,-7 2-33 0 0,-7 0-15 0 0,-5-1-504 0 0,-4 1 416 0 0,-4-2 128 0 0,-3 1 80 0 0,-2-1 8 0 0,-2 1-168 0 0,-2-1 24 0 0,-4-1 96 0 0,26-2 48 0 0,2-2-56 0 0,-9-2 104 0 0,-21 1-40 0 0,-26-1-8 0 0,-31 2 8 0 0,-30 1 8 0 0,-26 1-8 0 0,-21 2-8 0 0,-17 1-56 0 0,-14 1-136 0 0,-11 0-104 0 0,-11 0-1352 0 0,-10-1-18091 0 0,7 2 19739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11760 8996 15426 0 0,'-29'15'2376'0'0,"-40"26"-1167"0"0,-42 27-721 0 0,-36 24-240 0 0,-26 15-248 0 0,-15 5-344 0 0,3-6-977 0 0,17-18-1735 0 0,28-23-2257 0 0,62-27-4400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10833 5741 13593 0 0,'4'4'4681'0'0,"-2"21"2857"0"0,-5 19-7314 0 0,-3 17-120 0 0,-4 11-96 0 0,-1 7 0 0 0,-1 0-8 0 0,2-2-16 0 0,2-6-512 0 0,2-8-1136 0 0,2-11-1081 0 0,6-12-2784 0 0,5-14-2369 0 0,3-11 122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11205 5689 9761 0 0,'1'4'8385'0'0,"-5"32"-5216"0"0,-4 23-2201 0 0,-3 14-320 0 0,-1 7-416 0 0,0 12-112 0 0,2-3-40 0 0,2-11-80 0 0,3-17-8 0 0,1-19-816 0 0,3-23 504 0 0,2-22 320 0 0,3-21 64 0 0,3-19-56 0 0,3-13 40 0 0,2-8 8 0 0,0-1 8 0 0,1 4-64 0 0,1 10-40 0 0,3 15-80 0 0,2 15 120 0 0,6 20 88 0 0,5 18 40 0 0,8 15-128 0 0,8 12-8 0 0,6 5-40 0 0,6 0-72 0 0,3-4 16 0 0,-2-7-32 0 0,-6-9-112 0 0,-8-9-480 0 0,-11-9-312 0 0,-11-10 736 0 0,-10-11 304 0 0,-9-11 368 0 0,-8-11-56 0 0,-6-9-112 0 0,-2-8 80 0 0,-1-3-104 0 0,1 1-128 0 0,3 4-48 0 0,3 8-40 0 0,3 9-720 0 0,6 10-1425 0 0,4 9-2864 0 0,1 5-8072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11668 5826 1199 0 0,'3'4'17027'0'0,"26"-7"-9617"0"0,27-5-7242 0 0,12-1-24 0 0,3 0-512 0 0,-6 3-800 0 0,-11 6-873 0 0,-14 7-447 0 0,-15 9-1561 0 0,-17 8-456 0 0,-14 4-6824 0 0,3-13 11329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11833 5637 10817 0 0,'2'-6'4001'0'0,"-4"31"5281"0"0,-3 23-9186 0 0,-1 17-80 0 0,-1 8-8 0 0,1 1-8 0 0,1-4 0 0 0,1-9-48 0 0,1-10-48 0 0,3-13-88 0 0,4-10 80 0 0,5-9-56 0 0,5-8 112 0 0,6-4 48 0 0,4-4 8 0 0,3-2-8 0 0,2-2-144 0 0,1 0-161 0 0,-1-3-23 0 0,-1-3 16 0 0,0-5-200 0 0,-1-7 88 0 0,0-7 80 0 0,1-8 48 0 0,0-7 104 0 0,-2-5-128 0 0,-1-3 32 0 0,-5-1 112 0 0,-6-3 128 0 0,-6 6 120 0 0,-8 8 264 0 0,-8 12 384 0 0,-6 10-144 0 0,-5 10-232 0 0,-4 12 208 0 0,-2 12-24 0 0,0 12 105 0 0,2 10-121 0 0,4 8-48 0 0,6 5-208 0 0,6 2-200 0 0,9-1-56 0 0,11-3-72 0 0,12-7-96 0 0,11-6-56 0 0,8-9-216 0 0,6-9-465 0 0,10-9-7 0 0,0-12-1248 0 0,-6-11 1248 0 0,-10-11 544 0 0,-11-9 368 0 0,-9-8 136 0 0,-8-4 224 0 0,-6-1 40 0 0,-3 3 128 0 0,-1 8-136 0 0,2 9-48 0 0,4 10 48 0 0,6 6-80 0 0,8 7-232 0 0,9 4 8 0 0,8 2-48 0 0,6 1-32 0 0,5 0-16 0 0,-1-2-32 0 0,-2-4-120 0 0,-8-4-16 0 0,-10-4 168 0 0,-10-4 8 0 0,-11-3 88 0 0,-12-1 224 0 0,-11 0 392 0 0,-9 4 377 0 0,-7 3 207 0 0,-3 4-664 0 0,-1 9-440 0 0,1 11-128 0 0,4 11-48 0 0,5 12-8 0 0,6 7-8 0 0,7 8-48 0 0,9 2-56 0 0,11 0 56 0 0,11-3 48 0 0,10-8-96 0 0,9-11-32 0 0,14-14-424 0 0,5-16-552 0 0,-1-16 271 0 0,-7-12 529 0 0,-8-10 216 0 0,-9-5 88 0 0,-9 0 8 0 0,-6 4-8 0 0,-5 6-48 0 0,-3 10-32 0 0,-2 9-208 0 0,2 10 296 0 0,3 11 48 0 0,3 11-48 0 0,2 10 160 0 0,1 7-152 0 0,-2 5 112 0 0,-6 0 8 0 0,-6 0 8 0 0,-11-4 8 0 0,-11-4 280 0 0,-9-6 273 0 0,-8-6-97 0 0,-1-8-480 0 0,0-5-120 0 0,6-9-584 0 0,6-7-305 0 0,8-7-327 0 0,11-8-632 0 0,11-4-2313 0 0,9-2-11689 0 0,1 4 15850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13229 5743 10505 0 0,'5'1'4897'0'0,"3"-8"2656"0"0,3 3-5712 0 0,0 13-881 0 0,1 17-480 0 0,0 20-288 0 0,1 16-64 0 0,2 12 16 0 0,0 6 168 0 0,1 1-312 0 0,-1-6-624 0 0,0-8-1408 0 0,-4-10-865 0 0,-4-11 209 0 0,-2-10-6979 0 0,-3-12 563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13229 6124 8312 0 0,'9'-20'6034'0'0,"22"-26"-2914"0"0,13-7-1583 0 0,5 5 31 0 0,1 12-136 0 0,-3 17 17 0 0,-5 20 55 0 0,-6 20-720 0 0,-8 16-464 0 0,-7 11-176 0 0,-7 7-144 0 0,-5 1 0 0 0,-4-4-712 0 0,-2-7-1537 0 0,-1-10-2280 0 0,1-10-4680 0 0,-3-12-296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13785 5929 10665 0 0,'2'1'6249'0'0,"2"23"-2296"0"0,3 16-840 0 0,1 9-1089 0 0,2 2-1448 0 0,0-4-344 0 0,0-9-232 0 0,0-10-200 0 0,-1-11-208 0 0,5-17 192 0 0,3-16 304 0 0,6-15-32 0 0,4-11-56 0 0,6-7 40 0 0,3 0-40 0 0,8 6-56 0 0,3 12-64 0 0,-1 19 680 0 0,-1 20-24 0 0,-1 19-240 0 0,0 15-200 0 0,1 9-88 0 0,-1 4-8 0 0,1-3-208 0 0,-1-8-400 0 0,-2-10-1056 0 0,-2-12-217 0 0,-1-16 481 0 0,-2-15 704 0 0,-6-13 696 0 0,-5-11 16 0 0,-5-8 80 0 0,-5-5 48 0 0,-3-2 72 0 0,-5 3 296 0 0,-3 4 552 0 0,-2 7 121 0 0,-2 8-265 0 0,-3 8-272 0 0,-3 8-208 0 0,-6 9-88 0 0,-3 9-496 0 0,2 11-8 0 0,2 9-80 0 0,5 11-232 0 0,8 9 128 0 0,8 10 272 0 0,7 8 64 0 0,6 7 8 0 0,1 4 40 0 0,-3 1 80 0 0,-5-3 16 0 0,-6-6-56 0 0,-11-9 8 0 0,-13-12-40 0 0,-16-15-56 0 0,-17-15-776 0 0,-26-20-857 0 0,-45-33-21762 0 0,-1-11 23395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13600 5450 14858 0 0,'0'5'1808'0'0,"17"13"-18474"0"0,-11-8 16666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11881 6863 7192 0 0,'-3'-3'9274'0'0,"-25"-12"-5049"0"0,-18-2-3457 0 0,-12 1 112 0 0,-5 8-568 0 0,-1 12-216 0 0,4 12-88 0 0,7 12 56 0 0,12 11-64 0 0,13 9-8 0 0,12 7-64 0 0,15 6 72 0 0,12 6-8 0 0,11 4 0 0 0,5 6-8 0 0,1 2 16 0 0,-2 2 8 0 0,-7-3 64 0 0,-6-7 24 0 0,-5-9-48 0 0,-6-12-48 0 0,-4-14-768 0 0,-5-14-1544 0 0,-1-10-4506 0 0,-1-7-6215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11377 7317 15490 0 0,'0'0'4137'0'0,"25"-16"-1009"0"0,17-8-2904 0 0,11 1-224 0 0,6 5-904 0 0,4 14-992 0 0,1 16-2417 0 0,-3 13-1808 0 0,-12 4-3624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12214 7699 15810 0 0,'-20'5'2232'0'0,"-32"13"-1720"0"0,-37 20-127 0 0,-38 22-289 0 0,-31 17-96 0 0,-24 14-801 0 0,-7 4-1647 0 0,8-5-2257 0 0,35-19-6376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11996 7307 8832 0 0,'2'5'2817'0'0,"-4"-24"2440"0"0,-7-15-3697 0 0,-6-5-143 0 0,-5 2-169 0 0,-5 8-176 0 0,-2 10-584 0 0,-1 14-256 0 0,2 15-184 0 0,2 12-48 0 0,6 10-16 0 0,6 6-88 0 0,6 1-112 0 0,9-3-344 0 0,10-7 0 0 0,10-8 464 0 0,5-8 16 0 0,6-6 80 0 0,0-6 72 0 0,-1-3-56 0 0,-3-1 184 0 0,-5 4 88 0 0,-5 6-48 0 0,-4 6-240 0 0,-2 6-648 0 0,0 1-1648 0 0,4 0-2922 0 0,3-4-3759 0 0,-2-4 3961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12326 7144 13673 0 0,'5'4'2985'0'0,"-20"-7"5849"0"0,-10 3-8410 0 0,-5 14-328 0 0,1 16-96 0 0,5 30 0 0 0,11 14-120 0 0,13 5-64 0 0,16-5-40 0 0,15-12 224 0 0,15-14-16 0 0,12-17-464 0 0,8-16-352 0 0,6-17-57 0 0,2-19-79 0 0,-3-13-48 0 0,-6-13 232 0 0,-10-8 536 0 0,-11-14 168 0 0,-13-5 568 0 0,-12 11 4185 0 0,-10 22-3953 0 0,-7 29-448 0 0,-4 29-152 0 0,-2 25-112 0 0,2 20 0 0 0,3 11-8 0 0,7 6-8 0 0,5-3-616 0 0,5-7-1008 0 0,4-11-841 0 0,-1-14-3536 0 0,-3-14-9705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12647 7490 17090 0 0,'4'4'5025'0'0,"35"-24"-1944"0"0,22-14-1697 0 0,13-5-1384 0 0,9 5-1072 0 0,2 9-3993 0 0,-3 15-5481 0 0,-26 4 649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12351 8122 10177 0 0,'2'0'4121'0'0,"-2"-20"616"0"0,-3-10-3425 0 0,-3-2 16 0 0,-3 3-168 0 0,-3 8-407 0 0,-3 8-105 0 0,-4 14-424 0 0,-4 15-216 0 0,-3 17 88 0 0,-4 16-88 0 0,-2 16 56 0 0,0 12-24 0 0,4 6-40 0 0,6 0-8 0 0,7-6-384 0 0,9-11-472 0 0,13-17-129 0 0,12-16 289 0 0,12-17 192 0 0,11-16 248 0 0,8-10 184 0 0,3-7 80 0 0,0 0 0 0 0,-4 5 0 0 0,-7 9 320 0 0,-7 13 72 0 0,-8 11-248 0 0,-9 10-8 0 0,-6 6-136 0 0,-6 6-992 0 0,-6 1-2873 0 0,-6-3-3929 0 0,-3-7-1406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12277 8438 6368 0 0,'0'4'4769'0'0,"23"-15"-2185"0"0,15-10-1743 0 0,10-7-113 0 0,6-4-64 0 0,2-1 40 0 0,-3 3-56 0 0,-6 6 72 0 0,-7 6 169 0 0,-10 11 359 0 0,-10 11 168 0 0,-8 15-664 0 0,-6 12-312 0 0,-4 12-48 0 0,-2 6 9 0 0,0 1-161 0 0,2-3-120 0 0,5-7-120 0 0,6-11 0 0 0,4-9 104 0 0,4-10-8 0 0,3-12-96 0 0,0-10-8 0 0,-3-10-64 0 0,-5-8 72 0 0,-5-6 8 0 0,-5-6 64 0 0,-8-4-24 0 0,-6-2-48 0 0,-5 0 48 0 0,-4 3-48 0 0,-1 6 48 0 0,3 10-48 0 0,4 16-584 0 0,8 18 584 0 0,11 19 96 0 0,12 15-88 0 0,12 10-8 0 0,11 3-16 0 0,10-3-104 0 0,8-8 120 0 0,5-12 48 0 0,10-17 24 0 0,-1-18 0 0 0,-8-15-64 0 0,-12-12-8 0 0,-16-8 48 0 0,-13-4 8 0 0,-13-1 8 0 0,-11 2 32 0 0,-11 7-48 0 0,-7 9 232 0 0,-6 11 312 0 0,-2 16-464 0 0,-1 18-56 0 0,2 16-24 0 0,4 13 8 0 0,5 7-56 0 0,6 2-128 0 0,9-5-88 0 0,11-10-48 0 0,19-14 192 0 0,14-17-1104 0 0,10-19 679 0 0,7-15-799 0 0,5-11 360 0 0,1-4 240 0 0,0 3-224 0 0,-1 6 391 0 0,-5 10 169 0 0,-6 13 88 0 0,-6 14 272 0 0,-9 12 552 0 0,-10 11 1329 0 0,-10 6-833 0 0,-12 3-120 0 0,-12 1 665 0 0,-15-1 31 0 0,-12-3-640 0 0,-7-4-520 0 0,-4-5-464 0 0,1-7-1000 0 0,5-7-4409 0 0,6-5-7730 0 0,10-4 5635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13044 9075 12425 0 0,'3'1'4561'0'0,"1"21"4025"0"0,0 21-8450 0 0,-1 19-40 0 0,-3 12-96 0 0,-1 7-360 0 0,0-1-1168 0 0,0-4-833 0 0,1-9-1880 0 0,4-12-13073 0 0,1-17 17314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13335 9075 11777 0 0,'4'2'4593'0'0,"2"23"-1840"0"0,0 20-1425 0 0,-2 18-272 0 0,-1 10-344 0 0,0 6-376 0 0,2-2-112 0 0,2-5-88 0 0,3-10-136 0 0,1-12-496 0 0,-1-11-1336 0 0,-2-10-2505 0 0,-3-9-4881 0 0,-1-11 2186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13232 9536 16578 0 0,'-9'-5'2393'0'0,"0"2"-1817"0"0,133-43-320 0 0,52-24 3577 0 0,-1-9-3785 0 0,-31 0 88 0 0,-43 7 392 0 0,-45 10 352 0 0,-38 13 96 0 0,-30 16 352 0 0,-18 15-840 0 0,-8 21-247 0 0,1 33-121 0 0,5 22 144 0 0,14 12-264 0 0,15 2-8 0 0,15-7-112 0 0,14-10 40 0 0,10-13 80 0 0,8-15 0 0 0,2-13-120 0 0,2-13-433 0 0,0-14-159 0 0,-1-11 288 0 0,-1-9 288 0 0,1-4 80 0 0,1-1-32 0 0,2 4 88 0 0,3 7 0 0 0,3 6 144 0 0,0 8 80 0 0,0 6 8 0 0,-2 4-104 0 0,-3 2 32 0 0,-5 0-104 0 0,-7-2-56 0 0,-8-4-96 0 0,-9-5-56 0 0,-7-3 152 0 0,-9-5 8 0 0,-8-1 40 0 0,-9-1 88 0 0,-9 4 112 0 0,-6 5 561 0 0,-3 11-249 0 0,-2 27 8 0 0,5 23 752 0 0,9 17-768 0 0,12 8-312 0 0,15 1-232 0 0,13-5-8 0 0,20-14 0 0 0,9-15-6945 0 0,-5-15-17651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14949 9528 6312 0 0,'2'2'12378'0'0,"6"-5"-4504"0"0,3-2-7802 0 0,4-1-72 0 0,7 2-1264 0 0,3 5-2817 0 0,3 5-3417 0 0,-4 3-6295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15584 9604 11001 0 0,'3'5'0'0'0,"20"-6"-11001"0"0,7-2 11001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11805 6588 11641 0 0,'-31'18'1936'0'0,"-46"28"-1936"0"0,-46 29-1008 0 0,-30 16-800 0 0,-11 8-2385 0 0,22-15-2375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16140 9525 13273 0 0,'8'4'2633'0'0,"2"1"-18539"0"0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22545 6594 5312 0 0,'2'0'6977'0'0,"1"-6"-1408"0"0,0-4-4929 0 0,-1 1-167 0 0,-2 2 1919 0 0,-4 7-1736 0 0,-6 12-312 0 0,-21 39-144 0 0,-18 41 184 0 0,-18 34-160 0 0,-11 27 129 0 0,-8 13 7 0 0,-3 3-160 0 0,-1-2-80 0 0,2-5-120 0 0,3-8 72 0 0,2-5-64 0 0,0-4 8 0 0,-1-1-16 0 0,-3 0 0 0 0,-2 0 56 0 0,-2 0 24 0 0,0 1-16 0 0,-1 3-8 0 0,0 2-56 0 0,-1 2 88 0 0,-1-1-16 0 0,1-1 144 0 0,1-4 72 0 0,3-5-168 0 0,4-7 24 0 0,6-8 56 0 0,6-5-32 0 0,6-8-96 0 0,8-9-8 0 0,8-12-64 0 0,7-10 0 0 0,4-6 0 0 0,1-2 8 0 0,-2 3 0 0 0,-4 5 0 0 0,-4 3 8 0 0,-2 1 40 0 0,-1-1-48 0 0,3-7-8 0 0,3-9 0 0 0,8-12-16 0 0,9-14-152 0 0,10-14-968 0 0,10-15-2569 0 0,10-15 1184 0 0,9-14-4248 0 0,3-4-5008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22066 6562 6304 0 0,'4'1'5337'0'0,"9"4"64"0"0,7 5-4481 0 0,3 8-159 0 0,3 10 7 0 0,2 11-80 0 0,1 15-280 0 0,2 22-72 0 0,3 27-64 0 0,4 31 552 0 0,2 29-352 0 0,1 20-352 0 0,0 10-24 0 0,-1 2-48 0 0,-3-5-32 0 0,-3-9-16 0 0,-3-12 16 0 0,-4-11-8 0 0,-4-14 40 0 0,-2-17 40 0 0,-2-18-80 0 0,1-5-8 0 0,2-5-16 0 0,2-3-56 0 0,1-2 72 0 0,1-1 601 0 0,1-2-361 0 0,1-3-160 0 0,-1-2-64 0 0,0-3 56 0 0,-1-3 192 0 0,-1-2-168 0 0,-1-3-96 0 0,-2-3 112 0 0,0-1 496 0 0,-1-2-320 0 0,0-3-192 0 0,0-2-24 0 0,-1-2 32 0 0,1-3 128 0 0,1-1-152 0 0,0-1-72 0 0,1-2 56 0 0,5 7 128 0 0,2 1-144 0 0,-1-2-40 0 0,-1-4 152 0 0,-1-4-32 0 0,-1-4-128 0 0,-3-2 8 0 0,0-3 136 0 0,-1-1-96 0 0,-2-1-40 0 0,0 1 0 0 0,0 0 88 0 0,0 0-48 0 0,0 0-48 0 0,0 1 0 0 0,-1-1 8 0 0,-1-1 8 0 0,-1-2 40 0 0,-2-2-48 0 0,-1-3-8 0 0,-2-3 8 0 0,-1-2 152 0 0,-1-2-56 0 0,-2-4-32 0 0,0-3-72 0 0,-1-3 8 0 0,0-3 8 0 0,-1-3-8 0 0,-1-2 48 0 0,0-3-56 0 0,-1-1 0 0 0,0-3-16 0 0,-2 0-504 0 0,0-2-288 0 0,-1 1 16 0 0,-1 1-2257 0 0,-1 0 673 0 0,-3 1-1449 0 0,-3 0-2096 0 0,-1-1-4072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19844 10613 11385 0 0,'-2'-2'4041'0'0,"12"-3"-1137"0"0,14-1-2311 0 0,11 1-81 0 0,13 3-104 0 0,14 3-176 0 0,20 7 8 0 0,24 5-96 0 0,24 5-144 0 0,47 5 48 0 0,16-1-48 0 0,0-3 0 0 0,-11-3-8 0 0,-18-4 8 0 0,-22-3-8 0 0,-25-2-56 0 0,-24-2 64 0 0,-18 1 16 0 0,-12 0-8 0 0,-5 2-8 0 0,8 4 8 0 0,4 2 8 0 0,1-1-16 0 0,2-2 8 0 0,0-2 0 0 0,4-2-8 0 0,17-2 8 0 0,9-2 0 0 0,-1-1-8 0 0,-5 1 0 0 0,-9-1 0 0 0,-11 1-88 0 0,-13 0-152 0 0,-11 0 144 0 0,-11-1 8 0 0,-10 1 88 0 0,-6-1 16 0 0,-5 0-8 0 0,-2-1 80 0 0,-1 1-8 0 0,1-1-16 0 0,4 1 32 0 0,4 0-96 0 0,5 1 192 0 0,3 0-112 0 0,2 2-72 0 0,1 1 32 0 0,-3 0-40 0 0,-2 1-8 0 0,-3 2 0 0 0,-4-1 8 0 0,-6-1 8 0 0,-5-1-8 0 0,-2-2 48 0 0,-1-1-40 0 0,-1-2 64 0 0,0 0-72 0 0,2-1 8 0 0,1 0 24 0 0,3-1-24 0 0,4 1-8 0 0,2 0 0 0 0,5 0 0 0 0,4 1 0 0 0,2 0-48 0 0,3 2 48 0 0,2 0 0 0 0,0 1 0 0 0,-1 1 0 0 0,-2-2-72 0 0,-4 0-16 0 0,-6-1-336 0 0,-5 0 80 0 0,-7-1 280 0 0,-4-1 56 0 0,-4-2-1257 0 0,-2-1-2599 0 0,0-2-1850 0 0,-1 1-3230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23469 11117 6240 0 0,'4'0'1312'0'0,"7"-17"2593"0"0,4-12-3401 0 0,1-6-120 0 0,1-2-80 0 0,0-1-8 0 0,-1 1 8 0 0,3-5-56 0 0,4-9 537 0 0,0-3 503 0 0,-1 3-976 0 0,-3 3-48 0 0,-2 3-144 0 0,-2 3 24 0 0,-2 2-48 0 0,-1 1-48 0 0,0 0 16 0 0,1-5-48 0 0,0 1 32 0 0,-1 3-40 0 0,-2 4-8 0 0,-1 4 56 0 0,-2 5-56 0 0,0 4 56 0 0,-1 2 16 0 0,1 0-72 0 0,1 1 96 0 0,0-1-80 0 0,4-6 40 0 0,1-4-8 0 0,1 0-48 0 0,-1 1 0 0 0,0 1 0 0 0,-1 1 88 0 0,0 2-80 0 0,-1 1 136 0 0,0 0 80 0 0,0 2-56 0 0,0 0 64 0 0,0 1-40 0 0,1-1-88 0 0,-1 0 88 0 0,1 0-184 0 0,-1-2 40 0 0,0-2-40 0 0,-1 1-8 0 0,-2-3-8 0 0,-4 1-2656 0 0,-6 5-6730 0 0,-3 6 2954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22093 6512 8976 0 0,'0'-1'1729'0'0,"-2"-5"3808"0"0,2-1-2888 0 0,4 2-1761 0 0,4 3-80 0 0,4 6-88 0 0,5 6-128 0 0,3 6 152 0 0,2 7-136 0 0,2 6-23 0 0,1 6-201 0 0,1 4-24 0 0,1 4-144 0 0,0 3-48 0 0,2 4 72 0 0,2 3-88 0 0,0 3 16 0 0,0 0 88 0 0,0 1-80 0 0,0 0 56 0 0,-1 0-56 0 0,-1-2-56 0 0,-3-1 56 0 0,0-1-80 0 0,-2-2 24 0 0,-1-1 16 0 0,0-2-40 0 0,0-1 144 0 0,7 8-168 0 0,3 1 128 0 0,1 1-88 0 0,0-2-32 0 0,1-2-16 0 0,-2-1-56 0 0,-1-2 32 0 0,-1-1-32 0 0,-2-1-8 0 0,-1-3 80 0 0,-2-1-80 0 0,-1-1 16 0 0,-1-3 89 0 0,0-1-17 0 0,-1-2 16 0 0,1-2-16 0 0,-1 1-88 0 0,-1-1 160 0 0,1-1-104 0 0,0 1 16 0 0,0 1 8 0 0,1-1-72 0 0,-1 1 64 0 0,0-1-72 0 0,0 0 8 0 0,0 1 0 0 0,0-1 0 0 0,0 1 48 0 0,0 0-56 0 0,1 0 8 0 0,0 0 72 0 0,0 0-16 0 0,2-1-56 0 0,-1-1 24 0 0,-1 0 16 0 0,-1 0-48 0 0,-1-1 40 0 0,-1-1-32 0 0,-2 0 80 0 0,0-1-88 0 0,-1-1 0 0 0,-1 1 32 0 0,0-1-24 0 0,1 0-8 0 0,0 1 64 0 0,1 0-56 0 0,0 1 56 0 0,1 1-64 0 0,1 0 8 0 0,0-1 8 0 0,-1 1-8 0 0,-1-2-8 0 0,0 0 16 0 0,-1-2 32 0 0,-1-2-56 0 0,-1-2 8 0 0,2 2 0 0 0,-1 0 0 0 0,-1-3 0 0 0,-1-2 0 0 0,-3-3 48 0 0,-1-3-56 0 0,-1-2 8 0 0,-1-1 0 0 0,0-1-8 0 0,0-1 8 0 0,0-1 0 0 0,0 0 0 0 0,1 0 16 0 0,0 0 8 0 0,-1-1-24 0 0,1 1 0 0 0,0-1-8 0 0,0-1 8 0 0,1 1 0 0 0,-1-1 0 0 0,1 1 8 0 0,-1-1 56 0 0,0 0-64 0 0,1 1 0 0 0,-1 0-48 0 0,1 1 40 0 0,-1-1 8 0 0,-1 0 0 0 0,0 0 40 0 0,0 1-40 0 0,-1-2 0 0 0,-1-1 24 0 0,-2-1-24 0 0,-1-1 0 0 0,-1-2-8 0 0,0 0 16 0 0,0 1 0 0 0,0-1-8 0 0,0 1 0 0 0,1-1-8 0 0,-1 1 16 0 0,1 1-8 0 0,1 0 0 0 0,0 1 40 0 0,0-1-40 0 0,-1 0-8 0 0,-1-2-32 0 0,0 1 40 0 0,-1-2 8 0 0,0 1 0 0 0,-1-1 40 0 0,1 0-48 0 0,0 0 0 0 0,1 0-8 0 0,-1 1 8 0 0,1-1 0 0 0,-1 0 0 0 0,0 0 16 0 0,0 0-1136 0 0,-2 0-529 0 0,-3 0-831 0 0,-3 0-97 0 0,-5 0-447 0 0,-4 2-2298 0 0,-3 2-2511 0 0,1-1 2041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23486 10610 8672 0 0,'-2'-1'2145'0'0,"-6"7"3504"0"0,-3 4-5273 0 0,1 1-32 0 0,2 0 80 0 0,1-1 128 0 0,2-2-184 0 0,1-1-127 0 0,1-1-89 0 0,2-1-48 0 0,-1 0-56 0 0,1-1-48 0 0,-2 0-80 0 0,0 1-176 0 0,0-1-233 0 0,-1 0-55 0 0,0 1-456 0 0,-1 1-888 0 0,0 1-609 0 0,0 0-4760 0 0,0-1 2193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23178 10803 11865 0 0,'-3'-4'2833'0'0,"21"-6"1368"0"0,10-2-4329 0 0,5 0-2225 0 0,-4 3-14065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21910 7011 8912 0 0,'-2'4'2585'0'0,"-2"0"2640"0"0,-1-1-5249 0 0,1 0-64 0 0,4-2 88 0 0,10 0 120 0 0,6-1 48 0 0,2 2-568 0 0,0 3-1496 0 0,-3 4-2417 0 0,-4 0-5976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22172 7170 3191 0 0,'5'1'0'0'0,"2"1"-3191"0"0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11338 6006 13241 0 0,'-42'27'1489'0'0,"-58"41"-1489"0"0,-114 84-528 0 0,-38 27-281 0 0,19-16 401 0 0,48-43-536 0 0,58-51-1712 0 0,51-38-6729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21802 7250 7376 0 0,'-1'-2'1128'0'0,"-1"-1"-9632"0"0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21961 7223 4503 0 0,'2'5'1017'0'0,"16"4"847"0"0,5 1-1760 0 0,1-1-56 0 0,-1 0-48 0 0,0-3-64 0 0,0 0-504 0 0,0-1-6336 0 0,-4-1 6904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22227 7276 967 0 0,'4'4'4865'0'0,"-1"2"4497"0"0,-4 3-11387 0 0,-6 1-11144 0 0,-2-1 13169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21696 7623 8000 0 0,'3'-1'1913'0'0,"21"-4"-3738"0"0,11-2-1039 0 0,1 1-2360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22013 7620 8736 0 0,'11'3'1889'0'0,"24"2"79"0"0,14 2-2040 0 0,5 2-672 0 0,-1 0-11033 0 0,-10-1 11777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21484 7888 8768 0 0,'1'2'1665'0'0,"23"-3"-1073"0"0,19-1-592 0 0,12-3 0 0 0,10 0-8 0 0,7 1 0 0 0,5 1-40 0 0,2 2-648 0 0,-3 4-3849 0 0,-15 2-1175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22040 7938 6280 0 0,'3'2'3177'0'0,"20"5"599"0"0,18 4-3768 0 0,9 3-8 0 0,6 1-3032 0 0,-8-2-7177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21431 8128 8632 0 0,'2'-1'1801'0'0,"22"-4"719"0"0,17-3-2520 0 0,28 1 0 0 0,13 1-4921 0 0,-6 3-3111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22278 8202 8248 0 0,'11'1'1833'0'0,"24"4"-593"0"0,12 2-552 0 0,6 0-64 0 0,1 0-352 0 0,1 0-168 0 0,-2 2-104 0 0,-4 0-1344 0 0,-6 1-1737 0 0,-11-1-5503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21325 8448 287 0 0,'5'1'10154'0'0,"23"-9"-7098"0"0,14-4-3056 0 0,7 0-320 0 0,6 2-1208 0 0,3 5-1281 0 0,0 4-6031 0 0,-19 1 8840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12208 4313 10761 0 0,'-124'91'4257'0'0,"-93"66"-3713"0"0,-58 38-464 0 0,-30 14-80 0 0,-5-6-64 0 0,22-24 56 0 0,43-39-88 0 0,56-48-96 0 0,60-49-760 0 0,52-46-2241 0 0,40-22-7944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22093 8493 3727 0 0,'1'3'6930'0'0,"26"3"-1185"0"0,15 1-5529 0 0,5 1-208 0 0,1-2-8 0 0,-1 1-112 0 0,-6 0-1072 0 0,-5 0-241 0 0,-4 2-87 0 0,-6 0-776 0 0,-4 2-1649 0 0,-7-2-2231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22490 8599 207 0 0,'2'5'1048'0'0,"1"1"-2303"0"0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21167 8658 10457 0 0,'-4'-2'2672'0'0,"17"-4"-719"0"0,15-3-1769 0 0,13-1-184 0 0,23 3-32 0 0,12 6-1913 0 0,4 6-11344 0 0,-48-5 13289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22093 8784 8488 0 0,'3'5'1425'0'0,"37"2"1463"0"0,15-1-2104 0 0,2 0-1528 0 0,-9 0-1376 0 0,-12 1-1073 0 0,-12-2-4335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20796 9185 10017 0 0,'5'1'1600'0'0,"28"-2"-1008"0"0,29-3-544 0 0,30-1-48 0 0,26 0 0 0 0,17 0-480 0 0,6 3-264 0 0,-8 1-320 0 0,-17 2-2177 0 0,-28 2-3487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22199 9181 8848 0 0,'4'4'1937'0'0,"30"0"-1161"0"0,18-1-776 0 0,9-1-1496 0 0,-25 0-8569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22463 9234 6584 0 0,'2'1'1848'0'0,"-1"0"-10280"0"0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20823 9721 9176 0 0,'9'-5'2625'0'0,"26"-5"-1809"0"0,25-4-816 0 0,17 1-408 0 0,11 0-2729 0 0,-11 4-5935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22066 9763 10761 0 0,'4'4'2240'0'0,"28"2"169"0"0,20 0-185 0 0,13-2-1079 0 0,6-2-1145 0 0,0-2-489 0 0,-5-1-1511 0 0,-7-1-889 0 0,-9 1-2560 0 0,-13-1-2503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22622 9790 4111 0 0,'0'1'4553'0'0,"0"0"-13217"0"0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12070 3148 12737 0 0,'-25'15'4857'0'0,"-35"25"-4193"0"0,-44 33-175 0 0,-41 29 15 0 0,-33 20-288 0 0,-21 8-216 0 0,-8-5-144 0 0,12-17-280 0 0,27-25-457 0 0,38-35-687 0 0,46-48-608 0 0,36-25-12098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20664 9816 10625 0 0,'3'1'1632'0'0,"31"-1"-1296"0"0,25 0-816 0 0,15 0-10746 0 0,-5 0 10339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21934 10028 7096 0 0,'4'2'984'0'0,"24"2"-1896"0"0,16-1-6256 0 0,-31-1 7168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21140 10361 14282 0 0,'31'-8'1800'0'0,"33"-5"-1752"0"0,34-4-48 0 0,27 0-248 0 0,14 2-408 0 0,0 4-937 0 0,-11 4-5208 0 0,-28 3-31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22701 10349 9937 0 0,'1'1'1760'0'0,"20"-5"-1248"0"0,11-4-12721 0 0,1-1 12209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22449 7303 3023 0 0,'0'0'9458'0'0,"-6"3"-1480"0"0,-5 3-7954 0 0,-1 6-24 0 0,-1 6-568 0 0,2 4-560 0 0,3 4-105 0 0,2 2-1151 0 0,5 0-721 0 0,3 0-3016 0 0,1-6 177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22384 7646 6968 0 0,'0'2'1432'0'0,"0"0"-9832"0"0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22795 7673 8808 0 0,'5'2'4089'0'0,"-17"15"-1680"0"0,-12 10-2689 0 0,-7 6-14746 0 0,12-15 15026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22649 8097 11641 0 0,'-2'-3'5329'0'0,"-20"11"-2344"0"0,-9 7-2985 0 0,-2 5-1112 0 0,6 6-2745 0 0,6 2-848 0 0,8 2-4609 0 0,6-4 8347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22437 8548 8328 0 0,'-1'-5'2097'0'0,"-1"-1"-12522"0"0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23043 8361 11545 0 0,'1'3'4033'0'0,"-7"7"1128"0"0,-7 6-5161 0 0,-6 6-48 0 0,-3 3-472 0 0,-2 5-896 0 0,3 1-1209 0 0,2 0-2240 0 0,6-6-6400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6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16087 3201 3447 0 0,'1'2'368'0'0,"-1"-6"-4183"0"0,1 5 3815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11387 2646 14874 0 0,'-39'22'2248'0'0,"-55"37"-1608"0"0,-49 32-448 0 0,-36 21-192 0 0,-17 8-272 0 0,4-6-592 0 0,18-19-728 0 0,31-24-561 0 0,34-23-10920 0 0,36-21 13073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22908 8731 9457 0 0,'-6'0'2424'0'0,"-10"18"753"0"0,-6 12-3129 0 0,1 5-48 0 0,1-2-456 0 0,4-2-329 0 0,5-6-63 0 0,4-6-968 0 0,3-6-2297 0 0,2-5-2975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23337 8678 12841 0 0,'2'3'3889'0'0,"-3"13"-19228"0"0,-2 5 13948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23126 9181 9513 0 0,'-4'-1'0'0'0,"0"0"-9513"0"0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23047 9499 2839 0 0,'-4'-1'4945'0'0,"-2"0"-12729"0"0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23495 9181 12017 0 0,'4'1'4625'0'0,"1"1"-21267"0"0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23351 9578 11137 0 0,'-36'37'2688'0'0,"-11"12"-16513"0"0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23548 9551 13169 0 0,'4'2'3201'0'0,"1"1"-19571"0"0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23322 10028 13169 0 0,'-4'-3'2721'0'0,"-20"22"-1561"0"0,-9 14-5369 0 0,24-28-8632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18893 8513 5432 0 0,'-12'0'10090'0'0,"38"-13"-7962"0"0,45-8-1536 0 0,44-4-592 0 0,35 1 72 0 0,22 5-72 0 0,3 7-240 0 0,-1 17-856 0 0,-23 13-9426 0 0,-38 4 4066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18698 9182 8464 0 0,'-16'1'3929'0'0,"-26"10"-2240"0"0,2 3-857 0 0,31-3 80 0 0,48-5-480 0 0,54-9-280 0 0,47-7-48 0 0,30-2-104 0 0,9 1 0 0 0,-10 3-360 0 0,-24 5-2201 0 0,-32 7-6296 0 0,-35 3 4121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6770 1349 10721 0 0,'-2'-1'5361'0'0,"-30"10"-3305"0"0,-30 17-951 0 0,-29 22-441 0 0,-22 27-200 0 0,-16 24-248 0 0,-15 35-144 0 0,12 8-672 0 0,25-12-2265 0 0,31-25-5025 0 0,29-30-1414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18786 9665 14594 0 0,'-2'-3'1976'0'0,"33"-5"-7961"0"0,28-3 3128 0 0,21-2-4608 0 0,-3 1 7202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18655 10372 10785 0 0,'-6'-4'0'0'0,"3"4"-10785"0"0,2 0 10785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18786 11060 3815 0 0,'26'5'-3815'0'0,"9"1"3815"0"0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18548 11726 10625 0 0,'-5'-3'4097'0'0,"31"-2"-6962"0"0,29-5-8992 0 0,7 0 11857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20824 11386 7800 0 0,'44'-2'2417'0'0,"61"-4"-825"0"0,52-4-280 0 0,36 0-480 0 0,18 0-375 0 0,-5 2 31 0 0,-24 3-488 0 0,-38 5-512 0 0,-44 5-11339 0 0,-38 3 9316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19659 11988 11561 0 0,'5'0'3009'0'0,"32"1"-3009"0"0,51 0-561 0 0,70-5 561 0 0,78-9 89 0 0,78-11 1351 0 0,65-9-104 0 0,54-5-424 0 0,38-3-520 0 0,27 0-264 0 0,14 4 88 0 0,1 6 361 0 0,-10 7-305 0 0,-21 8-200 0 0,-33 5-72 0 0,-44 6 0 0 0,-57 3-96 0 0,-66 3-985 0 0,-68 2-1671 0 0,-69 3-12762 0 0,-60 0 15514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20267 12760 15874 0 0,'29'-1'2945'0'0,"51"-6"-2945"0"0,68-10-1865 0 0,79-13-903 0 0,80-13 2720 0 0,78-10 48 0 0,70-5 1216 0 0,65-2-688 0 0,54 4-328 0 0,42 6-40 0 0,26 9-40 0 0,13 7-104 0 0,-3 7-16 0 0,-16 5-48 0 0,-29 1 48 0 0,-40 1 0 0 0,-48-1-112 0 0,-58-3-1640 0 0,-70-1-89 0 0,-79 0-10784 0 0,-207 17 12625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24135 11774 12721 0 0,'-28'-14'3785'0'0,"23"-27"-2993"0"0,58-18-1968 0 0,77-13 792 0 0,83-6 384 0 0,74 0 632 0 0,51 6-296 0 0,30 6-288 0 0,11 9-32 0 0,-4 7-16 0 0,-20 6-176 0 0,-33 5-1528 0 0,-46 5-825 0 0,-57 4-2280 0 0,-65 8-2743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24924 10812 8384 0 0,'33'-13'6562'0'0,"44"-8"-6562"0"0,96-10-576 0 0,59-5-1081 0 0,34-1 1657 0 0,13 1 0 0 0,-10 3-504 0 0,-27 3-2320 0 0,-151 20-6561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26359 10389 15210 0 0,'-21'-6'4121'0'0,"4"-23"-3489"0"0,32-12-1048 0 0,46-4-985 0 0,67-4-215 0 0,26 3-5978 0 0,-13 9-1342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7847 1323 16970 0 0,'0'-4'2641'0'0,"-41"36"-1401"0"0,-25 24-920 0 0,-16 20-320 0 0,9 0-1712 0 0,23-11-2761 0 0,30-18-1345 0 0,19-17-3350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26327 9671 695 0 0,'-5'-5'13931'0'0,"24"-13"-16068"0"0,35-10-1984 0 0,35-7 3601 0 0,31-4 368 0 0,14-1 152 0 0,-2 2-7696 0 0,-24 9 7696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25612 9024 13201 0 0,'-1'-1'3153'0'0,"32"-12"-2225"0"0,45-10-1440 0 0,54-7 464 0 0,49-6 0 0 0,37-2 48 0 0,15-1-424 0 0,-5 3-480 0 0,-26 4-88 0 0,-39 5-1001 0 0,-46 6-6993 0 0,-44 6 5611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24819 8564 11161 0 0,'-7'-5'456'0'0,"20"-8"-456"0"0,82-15-1416 0 0,73-9-2137 0 0,54-4 3553 0 0,31 0 24 0 0,42 1-24 0 0,-6 5-3089 0 0,-187 22-494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24541 8416 13513 0 0,'-30'-4'1985'0'0,"-31"1"-1745"0"0,-11 0-240 0 0,16-2-896 0 0,38-4 680 0 0,56-11-641 0 0,65-12-591 0 0,62-11 216 0 0,47-8 424 0 0,18-3-985 0 0,-6 3-6695 0 0,-42 10 8488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24265 7651 13153 0 0,'-17'-10'1209'0'0,"17"-1"-4226"0"0,32 6 2161 0 0,39 11-1585 0 0,6 3-5607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19288 7835 8408 0 0,'3'0'2401'0'0,"32"-6"-2401"0"0,41-5-272 0 0,41-6 168 0 0,34-6 96 0 0,20-3 8 0 0,5-1 0 0 0,-12 3-120 0 0,-22 4-10185 0 0,-36 6 10305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19209 7666 17162 0 0,'-1'-1'2505'0'0,"36"-18"-2441"0"0,49-18-104 0 0,53-13 40 0 0,49-9 8 0 0,33-1-8 0 0,15 5 0 0 0,-1 8-808 0 0,-14 11-593 0 0,-27 10-39 0 0,-35 10-14610 0 0,-45 6 16050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19156 6790 10697 0 0,'0'3'1416'0'0,"31"-18"-1416"0"0,45-16-448 0 0,51-16-1024 0 0,40-8-817 0 0,22 0-5615 0 0,-22 10 7904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19421 6288 14226 0 0,'-2'-4'1584'0'0,"32"-15"-1376"0"0,46-13-400 0 0,54-10 104 0 0,51-5 80 0 0,39-1-120 0 0,22 1-600 0 0,8 5-361 0 0,-6 3-527 0 0,-21 5-1144 0 0,-34 6-6649 0 0,-49 6 9409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19739 5736 9993 0 0,'-5'-3'5625'0'0,"25"-12"-6185"0"0,44-9-176 0 0,57-9 151 0 0,58-7 417 0 0,54-5 96 0 0,39-3-320 0 0,24 0-448 0 0,15 1-912 0 0,-9 1-713 0 0,-24 5-5583 0 0,-61 7 8048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8826 1482 15210 0 0,'0'1'2384'0'0,"-17"22"-959"0"0,-18 20-337 0 0,-15 17-648 0 0,-11 12-440 0 0,1 7-224 0 0,7-2-1969 0 0,13-9-7305 0 0,13-16 866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21220 5356 5944 0 0,'37'-2'5385'0'0,"58"-2"-4769"0"0,62-5-472 0 0,65-3-88 0 0,58-4 24 0 0,47-2 152 0 0,36-1-128 0 0,24 0-96 0 0,14-1 80 0 0,6 1 24 0 0,-3 0-104 0 0,-9 0 152 0 0,-19 3 1369 0 0,-32 4-1345 0 0,-45 4-184 0 0,-57 4-2657 0 0,-63 4-5553 0 0,-62 2 4427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23230 5541 14722 0 0,'0'-4'1496'0'0,"37"0"-1496"0"0,55-2-264 0 0,66-1 264 0 0,67-2 336 0 0,56-1 104 0 0,35 0-168 0 0,20 3-192 0 0,7 1-32 0 0,-2 4-48 0 0,-11 4-224 0 0,-20 7-664 0 0,-28 5-544 0 0,-37 3-201 0 0,-46 1-191 0 0,-51-2 208 0 0,-51-3 439 0 0,-44-3 1177 0 0,-45-4 64 0 0,-58-3 752 0 0,-53-2-816 0 0,-45 0-1576 0 0,3-2-6064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22355 5822 10457 0 0,'-37'-3'2480'0'0,"-39"1"-1640"0"0,-14 2-471 0 0,19 0-1 0 0,49 2 152 0 0,70 1 88 0 0,83 0-232 0 0,82 0-40 0 0,71-1 144 0 0,54 0-184 0 0,38-1-184 0 0,26-1-112 0 0,82 0-104 0 0,18 0-920 0 0,-27 1-88 0 0,-59 1-337 0 0,-78 2-47 0 0,-88 1 256 0 0,-86 1-24 0 0,-71 2-1417 0 0,-52-1-4191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23072 6140 14066 0 0,'-4'-3'2952'0'0,"37"-1"-2952"0"0,56 1-1176 0 0,69 5 648 0 0,70 3 528 0 0,58 3 296 0 0,39 3-120 0 0,25 2-88 0 0,12 0-40 0 0,2 0-48 0 0,-10-1-72 0 0,-26 0-1144 0 0,-42 0-993 0 0,-53-2-10216 0 0,-68-1 12425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23760 6642 14834 0 0,'-6'-4'2096'0'0,"35"2"-2096"0"0,63 5-1216 0 0,77 4-296 0 0,79 6 1512 0 0,64 3 208 0 0,38 3 192 0 0,15 3-328 0 0,-1 0-72 0 0,-18 0 0 0 0,-28-1-560 0 0,-45-2-1425 0 0,-55-2-303 0 0,-62-2 407 0 0,-58-2-2848 0 0,-47-4 1290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26233 6879 4864 0 0,'-91'1'0'0'0,"-69"2"-4864"0"0,32-1 4864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24553 6959 9881 0 0,'-1'-1'5097'0'0,"47"12"-3017"0"0,69 9-3968 0 0,76 6 1888 0 0,62 5 408 0 0,42 2-184 0 0,20 1-224 0 0,1 0-72 0 0,-20-3-1144 0 0,-40-3-1713 0 0,-62-7-8656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0:43:25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25668 7304 10849 0 0,'-25'-3'2528'0'0,"-23"0"-1279"0"0,-3 2 127 0 0,10 3-1376 0 0,32 5-48 0 0,49 6-40 0 0,60 7-768 0 0,56 6 504 0 0,45 4 296 0 0,15 0-1089 0 0,-5-1-1703 0 0,-39-6-7761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13985 2752 12817 0 0,'0'3'3977'0'0,"-19"34"-1408"0"0,-27 48-1609 0 0,-28 53-112 0 0,-28 52-256 0 0,-20 41-64 0 0,-14 26-184 0 0,-8 10-320 0 0,-1-1-24 0 0,5-14-976 0 0,14-27-1784 0 0,23-40-6554 0 0,29-51-295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14093 4762 15186 0 0,'-54'65'2416'0'0,"-51"62"-1720"0"0,-42 48-504 0 0,-32 37 273 0 0,-25 23 439 0 0,-15 14-360 0 0,-7 3-320 0 0,6-6-184 0 0,21-21-40 0 0,35-30-512 0 0,42-40-1681 0 0,42-44-4256 0 0,34-40-5064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14029 6588 17610 0 0,'-19'26'2137'0'0,"-29"43"-1617"0"0,-31 41-256 0 0,-30 39 616 0 0,-28 30-280 0 0,-23 22-368 0 0,-15 14-16 0 0,-7 6-80 0 0,6-8-136 0 0,18-10-448 0 0,35-36-3041 0 0,47-47-3776 0 0,35-44-4128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14903 7276 11865 0 0,'-32'39'2217'0'0,"-39"40"-1153"0"0,-41 39-88 0 0,-38 31-312 0 0,-27 20-24 0 0,-14 13-256 0 0,-2 2-320 0 0,10-8-64 0 0,24-19-1120 0 0,33-30-1961 0 0,37-36-10592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16388 6747 13633 0 0,'8'2'1929'0'0,"-5"20"-1329"0"0,-23 29 352 0 0,-35 35 977 0 0,-41 34-769 0 0,-39 30-704 0 0,-29 19-312 0 0,-17 11-72 0 0,-8 3-72 0 0,8-7-576 0 0,20-21-1577 0 0,32-28-2736 0 0,38-36-8368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17443 6694 9897 0 0,'-24'42'2824'0'0,"-36"44"-1592"0"0,-38 42 105 0 0,-38 33-169 0 0,-25 23-152 0 0,-19 12-296 0 0,-8 1-320 0 0,7-12-400 0 0,18-23-88 0 0,35-35-992 0 0,39-39-1528 0 0,43-36-12210 0 0,29-27 14818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15939 3196 5032 0 0,'-5'-6'3880'0'0,"-1"-5"-2919"0"0,0-3-657 0 0,1-6-152 0 0,3-3 216 0 0,4 1-304 0 0,6 2-64 0 0,3 3 0 0 0,3 5 8 0 0,1 3-8 0 0,-1 4-48 0 0,-2 5-104 0 0,-4 7 152 0 0,-2 9 320 0 0,-3 19-168 0 0,-3 14-80 0 0,-2 11-136 0 0,-2 9 64 0 0,-3 6 64 0 0,-1 6-48 0 0,-3 3 48 0 0,-3 2 184 0 0,-3 1 88 0 0,-3-2 128 0 0,-3-2-240 0 0,-3-2 680 0 0,-2-1 129 0 0,0-1-577 0 0,-1 0-256 0 0,1 2 64 0 0,-1 1-40 0 0,2 1-48 0 0,0 1-160 0 0,0-3-8 0 0,2-2 48 0 0,1-5-56 0 0,0-6 0 0 0,2-6-432 0 0,2-8-776 0 0,0-7 119 0 0,3-6 321 0 0,1-8 320 0 0,3-5 72 0 0,3-6-168 0 0,3-7-624 0 0,4-5-5762 0 0,3-5 4091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18642 6985 12561 0 0,'10'4'1633'0'0,"-9"28"-1257"0"0,-83 99 64 0 0,-60 59 2912 0 0,-37 24-2983 0 0,-15 1-369 0 0,4-18-273 0 0,25-32-1199 0 0,36-37-896 0 0,41-41-12250 0 0,49-52 14618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19736 7594 13033 0 0,'4'0'1793'0'0,"-20"28"-1201"0"0,-29 32 64 0 0,-34 32 336 0 0,-33 27-576 0 0,-23 18-224 0 0,-7 4-144 0 0,10-9-48 0 0,23-20-664 0 0,29-26-1448 0 0,30-28-12834 0 0,23-23 14946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21442 7303 11897 0 0,'-7'30'2056'0'0,"-21"37"-815"0"0,-33 39 239 0 0,-37 36-184 0 0,-35 27-351 0 0,-26 17-17 0 0,-18 8-344 0 0,-1-6-120 0 0,12-18-312 0 0,27-28-152 0 0,36-34-520 0 0,37-34-784 0 0,35-29-17915 0 0,23-22 19219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22406 7620 5816 0 0,'-24'32'5521'0'0,"-36"38"-3337"0"0,-42 43 209 0 0,-43 41-841 0 0,-35 31-584 0 0,-27 23-151 0 0,-19 11-249 0 0,-4-2-328 0 0,13-17-240 0 0,33-32-48 0 0,49-43-96 0 0,58-46-768 0 0,54-44-3721 0 0,9-18-9689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22911 7646 10681 0 0,'15'-9'1696'0'0,"6"27"3257"0"0,-29 50-3072 0 0,-50 62-873 0 0,-61 59-696 0 0,-53 48-184 0 0,-77 67-80 0 0,-28 19 40 0 0,6-16-384 0 0,35-40-136 0 0,50-53-184 0 0,57-58-665 0 0,55-54-3976 0 0,39-46-7656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23566 9234 12049 0 0,'-25'28'1952'0'0,"-38"49"-1319"0"0,-43 55-89 0 0,-44 47 1888 0 0,-38 39-559 0 0,-32 23-793 0 0,-18 9-600 0 0,-4-4-352 0 0,15-18-128 0 0,31-32-72 0 0,47-42-392 0 0,51-46-1056 0 0,51-41-17595 0 0,32-32 19115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23630 10557 11441 0 0,'-24'27'2176'0'0,"-37"49"-1031"0"0,-50 58-489 0 0,-53 57 648 0 0,-45 38 464 0 0,-37 25-439 0 0,-24 8-817 0 0,-10-2-392 0 0,6-14-120 0 0,22-24-176 0 0,39-33-376 0 0,49-42-416 0 0,54-43-889 0 0,49-40-1248 0 0,36-30-10688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22647 12779 11281 0 0,'-38'43'1824'0'0,"-55"68"201"0"0,-54 61 479 0 0,-43 49-727 0 0,-27 29-1065 0 0,-12 11-712 0 0,7-5-48 0 0,24-24-960 0 0,39-39-761 0 0,48-47-1079 0 0,45-48-4010 0 0,36-42-734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23206 13811 9497 0 0,'11'5'2936'0'0,"1"29"-2416"0"0,-19 41-368 0 0,-35 44 1185 0 0,-44 43 623 0 0,-44 32-568 0 0,-37 18-159 0 0,-27 7-521 0 0,-14-3-472 0 0,-1-11-240 0 0,15-19-216 0 0,29-26-776 0 0,36-31-1137 0 0,41-36-728 0 0,36-34-10928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22932 16007 12257 0 0,'-45'33'2953'0'0,"-68"54"-1009"0"0,-65 50-416 0 0,-53 43-815 0 0,-30 26-457 0 0,-9 11-256 0 0,17-6-104 0 0,39-25-480 0 0,51-35-905 0 0,53-43-1479 0 0,45-39-11538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15425 5292 2815 0 0,'0'-1'1881'0'0,"-1"1"-6577"0"0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22184 17357 15050 0 0,'-104'54'4537'0'0,"-94"53"-3825"0"0,-71 38-560 0 0,-46 28-152 0 0,-26 14-160 0 0,-4 3-152 0 0,-23 8-32 0 0,22-22-2281 0 0,52-36-343 0 0,63-41-3122 0 0,72-39-1862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18542 17939 13241 0 0,'-27'12'0'0'0,"-34"19"-13241"0"0,18-11 13241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17555 18177 14122 0 0,'-46'22'3776'0'0,"-30"17"-3672"0"0,-17 11-104 0 0,7-2-176 0 0,23-9-5857 0 0,21-12-5760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25636 7964 14506 0 0,'-16'46'4561'0'0,"-31"61"-3529"0"0,-40 68 368 0 0,-44 61-32 0 0,-35 40-591 0 0,-29 22-321 0 0,-19 8-384 0 0,-7-7-72 0 0,6-18-320 0 0,24-32-153 0 0,38-45-383 0 0,56-52-480 0 0,57-53-2425 0 0,54-46-13665 0 0,25-33 17426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26158 9340 10473 0 0,'-32'36'5745'0'0,"-46"57"-4481"0"0,-44 54-776 0 0,-35 43 144 0 0,-19 28-31 0 0,-1 7-257 0 0,17-13-288 0 0,37-35-56 0 0,46-44-808 0 0,49-45-3625 0 0,30-38-9929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28206 8572 13481 0 0,'-49'58'4377'0'0,"-70"90"-3432"0"0,-112 143-401 0 0,-57 73 840 0 0,-5 7-912 0 0,35-41-192 0 0,58-70-280 0 0,77-82-24 0 0,75-79-2096 0 0,64-65-4194 0 0,-18-19-6711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28993 8811 11385 0 0,'-25'26'2913'0'0,"-42"50"-649"0"0,-51 64-7 0 0,-48 62-785 0 0,-35 48-512 0 0,-23 32-256 0 0,-12 14 96 0 0,4-5-496 0 0,20-25-128 0 0,35-44-176 0 0,48-52-680 0 0,60-60-1328 0 0,59-53-3145 0 0,50-47-10241 0 0,-1-15 15394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28961 10742 10473 0 0,'-27'38'3032'0'0,"-40"64"-2039"0"0,-43 59 111 0 0,-36 49 1720 0 0,-25 27-887 0 0,-8 4-1025 0 0,11-19-544 0 0,25-38-176 0 0,39-50-192 0 0,42-53-776 0 0,41-49-20283 0 0,23-30 21059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31161 7805 14458 0 0,'-26'28'2752'0'0,"-37"49"-1239"0"0,-42 58-441 0 0,-34 48 0 0 0,-20 25-288 0 0,-3 2-448 0 0,14-19-136 0 0,27-33-200 0 0,33-38-352 0 0,39-40-1120 0 0,53-43-1649 0 0,53-43-968 0 0,46-38-8441 0 0,5-13 11907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31989 7911 15890 0 0,'-68'93'3937'0'0,"-66"87"-3241"0"0,-89 104-144 0 0,-44 42 416 0 0,-6-5-768 0 0,26-40-152 0 0,45-59 0 0 0,57-66-48 0 0,66-63-896 0 0,64-56-3841 0 0,54-47-3993 0 0,20-21 754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16219 5212 7616 0 0,'1'1'56'0'0,"16"0"-7728"0"0,5 0 7672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31767 9181 13673 0 0,'-45'38'2489'0'0,"-60"59"-1777"0"0,-49 49-392 0 0,-31 32-8 0 0,-6 8-296 0 0,21-15-16 0 0,39-32-1576 0 0,47-39-2793 0 0,38-38-7208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33153 9710 10041 0 0,'-81'88'6913'0'0,"-75"78"-5865"0"0,-55 51-392 0 0,-33 25 577 0 0,-12 2-545 0 0,15-21-472 0 0,36-36-120 0 0,51-46-96 0 0,67-51-336 0 0,68-49-3857 0 0,60-43-3689 0 0,24-20-598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33932 10504 8248 0 0,'-39'44'8506'0'0,"-61"67"-6121"0"0,-65 64-1041 0 0,-52 48 160 0 0,-39 26-360 0 0,-21 7-759 0 0,-2-9-265 0 0,19-26-120 0 0,37-37-208 0 0,54-45-417 0 0,68-48-719 0 0,69-47-4097 0 0,60-40-10577 0 0,25-21 16018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33683 12144 12945 0 0,'-7'29'3153'0'0,"-21"41"-929"0"0,-29 38-79 0 0,-31 27-297 0 0,-27 16-1008 0 0,-14-1-543 0 0,2-14-185 0 0,15-24-112 0 0,32-31-897 0 0,37-31-1951 0 0,37-30-16971 0 0,20-18 19819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33652 12912 7984 0 0,'3'1'1689'0'0,"-48"36"-169"0"0,-16 13-12713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24860 17171 12497 0 0,'-25'36'6129'0'0,"-35"61"-4632"0"0,-41 70-865 0 0,-36 58 320 0 0,-23 34 432 0 0,-9 7-303 0 0,5-13-681 0 0,19-33-232 0 0,31-45-168 0 0,34-50-320 0 0,41-47-1249 0 0,45-45-783 0 0,52-45-2393 0 0,44-38 1744 0 0,31-27-2032 0 0,-7-1-2687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26374 17329 11441 0 0,'32'-12'3937'0'0,"37"-8"-2889"0"0,7 12-560 0 0,-18 30 664 0 0,-38 41 569 0 0,-45 45-289 0 0,-39 34-632 0 0,-32 22-376 0 0,-1-11-192 0 0,17-28-280 0 0,30-34-1648 0 0,32-33-19235 0 0,20-26 20931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28015 17806 15714 0 0,'3'4'2456'0'0,"-11"21"-327"0"0,-12 15-1121 0 0,-8 7-592 0 0,-4 0-232 0 0,5-8-184 0 0,14-10-1456 0 0,20-15-3937 0 0,9-10-9665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28840 18358 16074 0 0,'1'1'1952'0'0,"14"-17"-4968"0"0,14-12 1903 0 0,10-6-447 0 0,5 3-9922 0 0,-4 5 10627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0:58:19.7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34445 5345 10041 0 0,'3'0'3888'0'0,"-17"1"2146"0"0,-25 17-5106 0 0,-33 30-488 0 0,-66 64-288 0 0,-33 34 16 0 0,-7 11-368 0 0,15-9-1504 0 0,31-22-3841 0 0,54-53-8657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3.xml"/><Relationship Id="rId21" Type="http://schemas.openxmlformats.org/officeDocument/2006/relationships/customXml" Target="../ink/ink205.xml"/><Relationship Id="rId42" Type="http://schemas.openxmlformats.org/officeDocument/2006/relationships/image" Target="../media/image212.png"/><Relationship Id="rId63" Type="http://schemas.openxmlformats.org/officeDocument/2006/relationships/customXml" Target="../ink/ink226.xml"/><Relationship Id="rId84" Type="http://schemas.openxmlformats.org/officeDocument/2006/relationships/image" Target="../media/image233.png"/><Relationship Id="rId138" Type="http://schemas.openxmlformats.org/officeDocument/2006/relationships/image" Target="../media/image260.png"/><Relationship Id="rId159" Type="http://schemas.openxmlformats.org/officeDocument/2006/relationships/customXml" Target="../ink/ink274.xml"/><Relationship Id="rId107" Type="http://schemas.openxmlformats.org/officeDocument/2006/relationships/customXml" Target="../ink/ink248.xml"/><Relationship Id="rId11" Type="http://schemas.openxmlformats.org/officeDocument/2006/relationships/customXml" Target="../ink/ink200.xml"/><Relationship Id="rId32" Type="http://schemas.openxmlformats.org/officeDocument/2006/relationships/image" Target="../media/image207.png"/><Relationship Id="rId53" Type="http://schemas.openxmlformats.org/officeDocument/2006/relationships/customXml" Target="../ink/ink221.xml"/><Relationship Id="rId74" Type="http://schemas.openxmlformats.org/officeDocument/2006/relationships/image" Target="../media/image228.png"/><Relationship Id="rId128" Type="http://schemas.openxmlformats.org/officeDocument/2006/relationships/image" Target="../media/image255.png"/><Relationship Id="rId149" Type="http://schemas.openxmlformats.org/officeDocument/2006/relationships/customXml" Target="../ink/ink269.xml"/><Relationship Id="rId5" Type="http://schemas.openxmlformats.org/officeDocument/2006/relationships/customXml" Target="../ink/ink196.xml"/><Relationship Id="rId95" Type="http://schemas.openxmlformats.org/officeDocument/2006/relationships/customXml" Target="../ink/ink242.xml"/><Relationship Id="rId160" Type="http://schemas.openxmlformats.org/officeDocument/2006/relationships/image" Target="../media/image271.png"/><Relationship Id="rId22" Type="http://schemas.openxmlformats.org/officeDocument/2006/relationships/image" Target="../media/image202.png"/><Relationship Id="rId43" Type="http://schemas.openxmlformats.org/officeDocument/2006/relationships/customXml" Target="../ink/ink216.xml"/><Relationship Id="rId64" Type="http://schemas.openxmlformats.org/officeDocument/2006/relationships/image" Target="../media/image223.png"/><Relationship Id="rId118" Type="http://schemas.openxmlformats.org/officeDocument/2006/relationships/image" Target="../media/image250.png"/><Relationship Id="rId139" Type="http://schemas.openxmlformats.org/officeDocument/2006/relationships/customXml" Target="../ink/ink264.xml"/><Relationship Id="rId85" Type="http://schemas.openxmlformats.org/officeDocument/2006/relationships/customXml" Target="../ink/ink237.xml"/><Relationship Id="rId150" Type="http://schemas.openxmlformats.org/officeDocument/2006/relationships/image" Target="../media/image266.png"/><Relationship Id="rId12" Type="http://schemas.openxmlformats.org/officeDocument/2006/relationships/image" Target="../media/image197.png"/><Relationship Id="rId17" Type="http://schemas.openxmlformats.org/officeDocument/2006/relationships/customXml" Target="../ink/ink203.xml"/><Relationship Id="rId33" Type="http://schemas.openxmlformats.org/officeDocument/2006/relationships/customXml" Target="../ink/ink211.xml"/><Relationship Id="rId38" Type="http://schemas.openxmlformats.org/officeDocument/2006/relationships/image" Target="../media/image210.png"/><Relationship Id="rId59" Type="http://schemas.openxmlformats.org/officeDocument/2006/relationships/customXml" Target="../ink/ink224.xml"/><Relationship Id="rId103" Type="http://schemas.openxmlformats.org/officeDocument/2006/relationships/customXml" Target="../ink/ink246.xml"/><Relationship Id="rId108" Type="http://schemas.openxmlformats.org/officeDocument/2006/relationships/image" Target="../media/image245.png"/><Relationship Id="rId124" Type="http://schemas.openxmlformats.org/officeDocument/2006/relationships/image" Target="../media/image253.png"/><Relationship Id="rId129" Type="http://schemas.openxmlformats.org/officeDocument/2006/relationships/customXml" Target="../ink/ink259.xml"/><Relationship Id="rId54" Type="http://schemas.openxmlformats.org/officeDocument/2006/relationships/image" Target="../media/image218.png"/><Relationship Id="rId70" Type="http://schemas.openxmlformats.org/officeDocument/2006/relationships/image" Target="../media/image226.png"/><Relationship Id="rId75" Type="http://schemas.openxmlformats.org/officeDocument/2006/relationships/customXml" Target="../ink/ink232.xml"/><Relationship Id="rId91" Type="http://schemas.openxmlformats.org/officeDocument/2006/relationships/customXml" Target="../ink/ink240.xml"/><Relationship Id="rId96" Type="http://schemas.openxmlformats.org/officeDocument/2006/relationships/image" Target="../media/image239.png"/><Relationship Id="rId140" Type="http://schemas.openxmlformats.org/officeDocument/2006/relationships/image" Target="../media/image261.png"/><Relationship Id="rId145" Type="http://schemas.openxmlformats.org/officeDocument/2006/relationships/customXml" Target="../ink/ink267.xml"/><Relationship Id="rId161" Type="http://schemas.openxmlformats.org/officeDocument/2006/relationships/customXml" Target="../ink/ink275.xml"/><Relationship Id="rId166" Type="http://schemas.openxmlformats.org/officeDocument/2006/relationships/image" Target="../media/image27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7.xml"/><Relationship Id="rId23" Type="http://schemas.openxmlformats.org/officeDocument/2006/relationships/customXml" Target="../ink/ink206.xml"/><Relationship Id="rId28" Type="http://schemas.openxmlformats.org/officeDocument/2006/relationships/image" Target="../media/image205.png"/><Relationship Id="rId49" Type="http://schemas.openxmlformats.org/officeDocument/2006/relationships/customXml" Target="../ink/ink219.xml"/><Relationship Id="rId114" Type="http://schemas.openxmlformats.org/officeDocument/2006/relationships/image" Target="../media/image248.png"/><Relationship Id="rId119" Type="http://schemas.openxmlformats.org/officeDocument/2006/relationships/customXml" Target="../ink/ink254.xml"/><Relationship Id="rId44" Type="http://schemas.openxmlformats.org/officeDocument/2006/relationships/image" Target="../media/image213.png"/><Relationship Id="rId60" Type="http://schemas.openxmlformats.org/officeDocument/2006/relationships/image" Target="../media/image221.png"/><Relationship Id="rId65" Type="http://schemas.openxmlformats.org/officeDocument/2006/relationships/customXml" Target="../ink/ink227.xml"/><Relationship Id="rId81" Type="http://schemas.openxmlformats.org/officeDocument/2006/relationships/customXml" Target="../ink/ink235.xml"/><Relationship Id="rId86" Type="http://schemas.openxmlformats.org/officeDocument/2006/relationships/image" Target="../media/image234.png"/><Relationship Id="rId130" Type="http://schemas.openxmlformats.org/officeDocument/2006/relationships/image" Target="../media/image256.png"/><Relationship Id="rId135" Type="http://schemas.openxmlformats.org/officeDocument/2006/relationships/customXml" Target="../ink/ink262.xml"/><Relationship Id="rId151" Type="http://schemas.openxmlformats.org/officeDocument/2006/relationships/customXml" Target="../ink/ink270.xml"/><Relationship Id="rId156" Type="http://schemas.openxmlformats.org/officeDocument/2006/relationships/image" Target="../media/image269.png"/><Relationship Id="rId13" Type="http://schemas.openxmlformats.org/officeDocument/2006/relationships/customXml" Target="../ink/ink201.xml"/><Relationship Id="rId18" Type="http://schemas.openxmlformats.org/officeDocument/2006/relationships/image" Target="../media/image200.png"/><Relationship Id="rId39" Type="http://schemas.openxmlformats.org/officeDocument/2006/relationships/customXml" Target="../ink/ink214.xml"/><Relationship Id="rId109" Type="http://schemas.openxmlformats.org/officeDocument/2006/relationships/customXml" Target="../ink/ink249.xml"/><Relationship Id="rId34" Type="http://schemas.openxmlformats.org/officeDocument/2006/relationships/image" Target="../media/image208.png"/><Relationship Id="rId50" Type="http://schemas.openxmlformats.org/officeDocument/2006/relationships/image" Target="../media/image216.png"/><Relationship Id="rId55" Type="http://schemas.openxmlformats.org/officeDocument/2006/relationships/customXml" Target="../ink/ink222.xml"/><Relationship Id="rId76" Type="http://schemas.openxmlformats.org/officeDocument/2006/relationships/image" Target="../media/image229.png"/><Relationship Id="rId97" Type="http://schemas.openxmlformats.org/officeDocument/2006/relationships/customXml" Target="../ink/ink243.xml"/><Relationship Id="rId104" Type="http://schemas.openxmlformats.org/officeDocument/2006/relationships/image" Target="../media/image243.png"/><Relationship Id="rId120" Type="http://schemas.openxmlformats.org/officeDocument/2006/relationships/image" Target="../media/image251.png"/><Relationship Id="rId125" Type="http://schemas.openxmlformats.org/officeDocument/2006/relationships/customXml" Target="../ink/ink257.xml"/><Relationship Id="rId141" Type="http://schemas.openxmlformats.org/officeDocument/2006/relationships/customXml" Target="../ink/ink265.xml"/><Relationship Id="rId146" Type="http://schemas.openxmlformats.org/officeDocument/2006/relationships/image" Target="../media/image264.png"/><Relationship Id="rId7" Type="http://schemas.openxmlformats.org/officeDocument/2006/relationships/customXml" Target="../ink/ink198.xml"/><Relationship Id="rId71" Type="http://schemas.openxmlformats.org/officeDocument/2006/relationships/customXml" Target="../ink/ink230.xml"/><Relationship Id="rId92" Type="http://schemas.openxmlformats.org/officeDocument/2006/relationships/image" Target="../media/image237.png"/><Relationship Id="rId162" Type="http://schemas.openxmlformats.org/officeDocument/2006/relationships/image" Target="../media/image272.png"/><Relationship Id="rId2" Type="http://schemas.openxmlformats.org/officeDocument/2006/relationships/customXml" Target="../ink/ink194.xml"/><Relationship Id="rId29" Type="http://schemas.openxmlformats.org/officeDocument/2006/relationships/customXml" Target="../ink/ink209.xml"/><Relationship Id="rId24" Type="http://schemas.openxmlformats.org/officeDocument/2006/relationships/image" Target="../media/image203.png"/><Relationship Id="rId40" Type="http://schemas.openxmlformats.org/officeDocument/2006/relationships/image" Target="../media/image211.png"/><Relationship Id="rId45" Type="http://schemas.openxmlformats.org/officeDocument/2006/relationships/customXml" Target="../ink/ink217.xml"/><Relationship Id="rId66" Type="http://schemas.openxmlformats.org/officeDocument/2006/relationships/image" Target="../media/image224.png"/><Relationship Id="rId87" Type="http://schemas.openxmlformats.org/officeDocument/2006/relationships/customXml" Target="../ink/ink238.xml"/><Relationship Id="rId110" Type="http://schemas.openxmlformats.org/officeDocument/2006/relationships/image" Target="../media/image246.png"/><Relationship Id="rId115" Type="http://schemas.openxmlformats.org/officeDocument/2006/relationships/customXml" Target="../ink/ink252.xml"/><Relationship Id="rId131" Type="http://schemas.openxmlformats.org/officeDocument/2006/relationships/customXml" Target="../ink/ink260.xml"/><Relationship Id="rId136" Type="http://schemas.openxmlformats.org/officeDocument/2006/relationships/image" Target="../media/image259.png"/><Relationship Id="rId157" Type="http://schemas.openxmlformats.org/officeDocument/2006/relationships/customXml" Target="../ink/ink273.xml"/><Relationship Id="rId61" Type="http://schemas.openxmlformats.org/officeDocument/2006/relationships/customXml" Target="../ink/ink225.xml"/><Relationship Id="rId82" Type="http://schemas.openxmlformats.org/officeDocument/2006/relationships/image" Target="../media/image232.png"/><Relationship Id="rId152" Type="http://schemas.openxmlformats.org/officeDocument/2006/relationships/image" Target="../media/image267.png"/><Relationship Id="rId19" Type="http://schemas.openxmlformats.org/officeDocument/2006/relationships/customXml" Target="../ink/ink204.xml"/><Relationship Id="rId14" Type="http://schemas.openxmlformats.org/officeDocument/2006/relationships/image" Target="../media/image198.png"/><Relationship Id="rId30" Type="http://schemas.openxmlformats.org/officeDocument/2006/relationships/image" Target="../media/image206.png"/><Relationship Id="rId35" Type="http://schemas.openxmlformats.org/officeDocument/2006/relationships/customXml" Target="../ink/ink212.xml"/><Relationship Id="rId56" Type="http://schemas.openxmlformats.org/officeDocument/2006/relationships/image" Target="../media/image219.png"/><Relationship Id="rId77" Type="http://schemas.openxmlformats.org/officeDocument/2006/relationships/customXml" Target="../ink/ink233.xml"/><Relationship Id="rId100" Type="http://schemas.openxmlformats.org/officeDocument/2006/relationships/image" Target="../media/image241.png"/><Relationship Id="rId105" Type="http://schemas.openxmlformats.org/officeDocument/2006/relationships/customXml" Target="../ink/ink247.xml"/><Relationship Id="rId126" Type="http://schemas.openxmlformats.org/officeDocument/2006/relationships/image" Target="../media/image254.png"/><Relationship Id="rId147" Type="http://schemas.openxmlformats.org/officeDocument/2006/relationships/customXml" Target="../ink/ink268.xml"/><Relationship Id="rId8" Type="http://schemas.openxmlformats.org/officeDocument/2006/relationships/image" Target="../media/image195.png"/><Relationship Id="rId51" Type="http://schemas.openxmlformats.org/officeDocument/2006/relationships/customXml" Target="../ink/ink220.xml"/><Relationship Id="rId72" Type="http://schemas.openxmlformats.org/officeDocument/2006/relationships/image" Target="../media/image227.png"/><Relationship Id="rId93" Type="http://schemas.openxmlformats.org/officeDocument/2006/relationships/customXml" Target="../ink/ink241.xml"/><Relationship Id="rId98" Type="http://schemas.openxmlformats.org/officeDocument/2006/relationships/image" Target="../media/image240.png"/><Relationship Id="rId121" Type="http://schemas.openxmlformats.org/officeDocument/2006/relationships/customXml" Target="../ink/ink255.xml"/><Relationship Id="rId142" Type="http://schemas.openxmlformats.org/officeDocument/2006/relationships/image" Target="../media/image262.png"/><Relationship Id="rId163" Type="http://schemas.openxmlformats.org/officeDocument/2006/relationships/customXml" Target="../ink/ink276.xml"/><Relationship Id="rId3" Type="http://schemas.openxmlformats.org/officeDocument/2006/relationships/image" Target="../media/image194.png"/><Relationship Id="rId25" Type="http://schemas.openxmlformats.org/officeDocument/2006/relationships/customXml" Target="../ink/ink207.xml"/><Relationship Id="rId46" Type="http://schemas.openxmlformats.org/officeDocument/2006/relationships/image" Target="../media/image214.png"/><Relationship Id="rId67" Type="http://schemas.openxmlformats.org/officeDocument/2006/relationships/customXml" Target="../ink/ink228.xml"/><Relationship Id="rId116" Type="http://schemas.openxmlformats.org/officeDocument/2006/relationships/image" Target="../media/image249.png"/><Relationship Id="rId137" Type="http://schemas.openxmlformats.org/officeDocument/2006/relationships/customXml" Target="../ink/ink263.xml"/><Relationship Id="rId158" Type="http://schemas.openxmlformats.org/officeDocument/2006/relationships/image" Target="../media/image270.png"/><Relationship Id="rId20" Type="http://schemas.openxmlformats.org/officeDocument/2006/relationships/image" Target="../media/image201.png"/><Relationship Id="rId41" Type="http://schemas.openxmlformats.org/officeDocument/2006/relationships/customXml" Target="../ink/ink215.xml"/><Relationship Id="rId62" Type="http://schemas.openxmlformats.org/officeDocument/2006/relationships/image" Target="../media/image222.png"/><Relationship Id="rId83" Type="http://schemas.openxmlformats.org/officeDocument/2006/relationships/customXml" Target="../ink/ink236.xml"/><Relationship Id="rId88" Type="http://schemas.openxmlformats.org/officeDocument/2006/relationships/image" Target="../media/image235.png"/><Relationship Id="rId111" Type="http://schemas.openxmlformats.org/officeDocument/2006/relationships/customXml" Target="../ink/ink250.xml"/><Relationship Id="rId132" Type="http://schemas.openxmlformats.org/officeDocument/2006/relationships/image" Target="../media/image257.png"/><Relationship Id="rId153" Type="http://schemas.openxmlformats.org/officeDocument/2006/relationships/customXml" Target="../ink/ink271.xml"/><Relationship Id="rId15" Type="http://schemas.openxmlformats.org/officeDocument/2006/relationships/customXml" Target="../ink/ink202.xml"/><Relationship Id="rId36" Type="http://schemas.openxmlformats.org/officeDocument/2006/relationships/image" Target="../media/image209.png"/><Relationship Id="rId57" Type="http://schemas.openxmlformats.org/officeDocument/2006/relationships/customXml" Target="../ink/ink223.xml"/><Relationship Id="rId106" Type="http://schemas.openxmlformats.org/officeDocument/2006/relationships/image" Target="../media/image244.png"/><Relationship Id="rId127" Type="http://schemas.openxmlformats.org/officeDocument/2006/relationships/customXml" Target="../ink/ink258.xml"/><Relationship Id="rId10" Type="http://schemas.openxmlformats.org/officeDocument/2006/relationships/image" Target="../media/image196.png"/><Relationship Id="rId31" Type="http://schemas.openxmlformats.org/officeDocument/2006/relationships/customXml" Target="../ink/ink210.xml"/><Relationship Id="rId52" Type="http://schemas.openxmlformats.org/officeDocument/2006/relationships/image" Target="../media/image217.png"/><Relationship Id="rId73" Type="http://schemas.openxmlformats.org/officeDocument/2006/relationships/customXml" Target="../ink/ink231.xml"/><Relationship Id="rId78" Type="http://schemas.openxmlformats.org/officeDocument/2006/relationships/image" Target="../media/image230.png"/><Relationship Id="rId94" Type="http://schemas.openxmlformats.org/officeDocument/2006/relationships/image" Target="../media/image238.png"/><Relationship Id="rId99" Type="http://schemas.openxmlformats.org/officeDocument/2006/relationships/customXml" Target="../ink/ink244.xml"/><Relationship Id="rId101" Type="http://schemas.openxmlformats.org/officeDocument/2006/relationships/customXml" Target="../ink/ink245.xml"/><Relationship Id="rId122" Type="http://schemas.openxmlformats.org/officeDocument/2006/relationships/image" Target="../media/image252.png"/><Relationship Id="rId143" Type="http://schemas.openxmlformats.org/officeDocument/2006/relationships/customXml" Target="../ink/ink266.xml"/><Relationship Id="rId148" Type="http://schemas.openxmlformats.org/officeDocument/2006/relationships/image" Target="../media/image265.png"/><Relationship Id="rId164" Type="http://schemas.openxmlformats.org/officeDocument/2006/relationships/image" Target="../media/image273.png"/><Relationship Id="rId4" Type="http://schemas.openxmlformats.org/officeDocument/2006/relationships/customXml" Target="../ink/ink195.xml"/><Relationship Id="rId9" Type="http://schemas.openxmlformats.org/officeDocument/2006/relationships/customXml" Target="../ink/ink199.xml"/><Relationship Id="rId26" Type="http://schemas.openxmlformats.org/officeDocument/2006/relationships/image" Target="../media/image204.png"/><Relationship Id="rId47" Type="http://schemas.openxmlformats.org/officeDocument/2006/relationships/customXml" Target="../ink/ink218.xml"/><Relationship Id="rId68" Type="http://schemas.openxmlformats.org/officeDocument/2006/relationships/image" Target="../media/image225.png"/><Relationship Id="rId89" Type="http://schemas.openxmlformats.org/officeDocument/2006/relationships/customXml" Target="../ink/ink239.xml"/><Relationship Id="rId112" Type="http://schemas.openxmlformats.org/officeDocument/2006/relationships/image" Target="../media/image247.png"/><Relationship Id="rId133" Type="http://schemas.openxmlformats.org/officeDocument/2006/relationships/customXml" Target="../ink/ink261.xml"/><Relationship Id="rId154" Type="http://schemas.openxmlformats.org/officeDocument/2006/relationships/image" Target="../media/image268.png"/><Relationship Id="rId16" Type="http://schemas.openxmlformats.org/officeDocument/2006/relationships/image" Target="../media/image199.png"/><Relationship Id="rId37" Type="http://schemas.openxmlformats.org/officeDocument/2006/relationships/customXml" Target="../ink/ink213.xml"/><Relationship Id="rId58" Type="http://schemas.openxmlformats.org/officeDocument/2006/relationships/image" Target="../media/image220.png"/><Relationship Id="rId79" Type="http://schemas.openxmlformats.org/officeDocument/2006/relationships/customXml" Target="../ink/ink234.xml"/><Relationship Id="rId102" Type="http://schemas.openxmlformats.org/officeDocument/2006/relationships/image" Target="../media/image242.png"/><Relationship Id="rId123" Type="http://schemas.openxmlformats.org/officeDocument/2006/relationships/customXml" Target="../ink/ink256.xml"/><Relationship Id="rId144" Type="http://schemas.openxmlformats.org/officeDocument/2006/relationships/image" Target="../media/image263.png"/><Relationship Id="rId90" Type="http://schemas.openxmlformats.org/officeDocument/2006/relationships/image" Target="../media/image236.png"/><Relationship Id="rId165" Type="http://schemas.openxmlformats.org/officeDocument/2006/relationships/customXml" Target="../ink/ink277.xml"/><Relationship Id="rId27" Type="http://schemas.openxmlformats.org/officeDocument/2006/relationships/customXml" Target="../ink/ink208.xml"/><Relationship Id="rId48" Type="http://schemas.openxmlformats.org/officeDocument/2006/relationships/image" Target="../media/image215.png"/><Relationship Id="rId69" Type="http://schemas.openxmlformats.org/officeDocument/2006/relationships/customXml" Target="../ink/ink229.xml"/><Relationship Id="rId113" Type="http://schemas.openxmlformats.org/officeDocument/2006/relationships/customXml" Target="../ink/ink251.xml"/><Relationship Id="rId134" Type="http://schemas.openxmlformats.org/officeDocument/2006/relationships/image" Target="../media/image258.png"/><Relationship Id="rId80" Type="http://schemas.openxmlformats.org/officeDocument/2006/relationships/image" Target="../media/image231.png"/><Relationship Id="rId155" Type="http://schemas.openxmlformats.org/officeDocument/2006/relationships/customXml" Target="../ink/ink27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0.xml"/><Relationship Id="rId21" Type="http://schemas.openxmlformats.org/officeDocument/2006/relationships/image" Target="../media/image284.png"/><Relationship Id="rId42" Type="http://schemas.openxmlformats.org/officeDocument/2006/relationships/customXml" Target="../ink/ink298.xml"/><Relationship Id="rId47" Type="http://schemas.openxmlformats.org/officeDocument/2006/relationships/image" Target="../media/image297.png"/><Relationship Id="rId63" Type="http://schemas.openxmlformats.org/officeDocument/2006/relationships/image" Target="../media/image305.png"/><Relationship Id="rId68" Type="http://schemas.openxmlformats.org/officeDocument/2006/relationships/customXml" Target="../ink/ink311.xml"/><Relationship Id="rId84" Type="http://schemas.openxmlformats.org/officeDocument/2006/relationships/customXml" Target="../ink/ink319.xml"/><Relationship Id="rId89" Type="http://schemas.openxmlformats.org/officeDocument/2006/relationships/image" Target="../media/image318.png"/><Relationship Id="rId16" Type="http://schemas.openxmlformats.org/officeDocument/2006/relationships/customXml" Target="../ink/ink285.xml"/><Relationship Id="rId11" Type="http://schemas.openxmlformats.org/officeDocument/2006/relationships/image" Target="../media/image279.png"/><Relationship Id="rId32" Type="http://schemas.openxmlformats.org/officeDocument/2006/relationships/customXml" Target="../ink/ink293.xml"/><Relationship Id="rId37" Type="http://schemas.openxmlformats.org/officeDocument/2006/relationships/image" Target="../media/image292.png"/><Relationship Id="rId53" Type="http://schemas.openxmlformats.org/officeDocument/2006/relationships/image" Target="../media/image300.png"/><Relationship Id="rId58" Type="http://schemas.openxmlformats.org/officeDocument/2006/relationships/customXml" Target="../ink/ink306.xml"/><Relationship Id="rId74" Type="http://schemas.openxmlformats.org/officeDocument/2006/relationships/customXml" Target="../ink/ink314.xml"/><Relationship Id="rId79" Type="http://schemas.openxmlformats.org/officeDocument/2006/relationships/image" Target="../media/image313.png"/><Relationship Id="rId5" Type="http://schemas.openxmlformats.org/officeDocument/2006/relationships/image" Target="../media/image276.png"/><Relationship Id="rId90" Type="http://schemas.openxmlformats.org/officeDocument/2006/relationships/customXml" Target="../ink/ink322.xml"/><Relationship Id="rId95" Type="http://schemas.openxmlformats.org/officeDocument/2006/relationships/image" Target="../media/image321.png"/><Relationship Id="rId22" Type="http://schemas.openxmlformats.org/officeDocument/2006/relationships/customXml" Target="../ink/ink288.xml"/><Relationship Id="rId27" Type="http://schemas.openxmlformats.org/officeDocument/2006/relationships/image" Target="../media/image287.png"/><Relationship Id="rId43" Type="http://schemas.openxmlformats.org/officeDocument/2006/relationships/image" Target="../media/image295.png"/><Relationship Id="rId48" Type="http://schemas.openxmlformats.org/officeDocument/2006/relationships/customXml" Target="../ink/ink301.xml"/><Relationship Id="rId64" Type="http://schemas.openxmlformats.org/officeDocument/2006/relationships/customXml" Target="../ink/ink309.xml"/><Relationship Id="rId69" Type="http://schemas.openxmlformats.org/officeDocument/2006/relationships/image" Target="../media/image308.png"/><Relationship Id="rId8" Type="http://schemas.openxmlformats.org/officeDocument/2006/relationships/customXml" Target="../ink/ink281.xml"/><Relationship Id="rId51" Type="http://schemas.openxmlformats.org/officeDocument/2006/relationships/image" Target="../media/image299.png"/><Relationship Id="rId72" Type="http://schemas.openxmlformats.org/officeDocument/2006/relationships/customXml" Target="../ink/ink313.xml"/><Relationship Id="rId80" Type="http://schemas.openxmlformats.org/officeDocument/2006/relationships/customXml" Target="../ink/ink317.xml"/><Relationship Id="rId85" Type="http://schemas.openxmlformats.org/officeDocument/2006/relationships/image" Target="../media/image316.png"/><Relationship Id="rId93" Type="http://schemas.openxmlformats.org/officeDocument/2006/relationships/image" Target="../media/image320.png"/><Relationship Id="rId3" Type="http://schemas.openxmlformats.org/officeDocument/2006/relationships/image" Target="../media/image275.png"/><Relationship Id="rId12" Type="http://schemas.openxmlformats.org/officeDocument/2006/relationships/customXml" Target="../ink/ink283.xml"/><Relationship Id="rId17" Type="http://schemas.openxmlformats.org/officeDocument/2006/relationships/image" Target="../media/image282.png"/><Relationship Id="rId25" Type="http://schemas.openxmlformats.org/officeDocument/2006/relationships/image" Target="../media/image286.png"/><Relationship Id="rId33" Type="http://schemas.openxmlformats.org/officeDocument/2006/relationships/image" Target="../media/image290.png"/><Relationship Id="rId38" Type="http://schemas.openxmlformats.org/officeDocument/2006/relationships/customXml" Target="../ink/ink296.xml"/><Relationship Id="rId46" Type="http://schemas.openxmlformats.org/officeDocument/2006/relationships/customXml" Target="../ink/ink300.xml"/><Relationship Id="rId59" Type="http://schemas.openxmlformats.org/officeDocument/2006/relationships/image" Target="../media/image303.png"/><Relationship Id="rId67" Type="http://schemas.openxmlformats.org/officeDocument/2006/relationships/image" Target="../media/image307.png"/><Relationship Id="rId20" Type="http://schemas.openxmlformats.org/officeDocument/2006/relationships/customXml" Target="../ink/ink287.xml"/><Relationship Id="rId41" Type="http://schemas.openxmlformats.org/officeDocument/2006/relationships/image" Target="../media/image294.png"/><Relationship Id="rId54" Type="http://schemas.openxmlformats.org/officeDocument/2006/relationships/customXml" Target="../ink/ink304.xml"/><Relationship Id="rId62" Type="http://schemas.openxmlformats.org/officeDocument/2006/relationships/customXml" Target="../ink/ink308.xml"/><Relationship Id="rId70" Type="http://schemas.openxmlformats.org/officeDocument/2006/relationships/customXml" Target="../ink/ink312.xml"/><Relationship Id="rId75" Type="http://schemas.openxmlformats.org/officeDocument/2006/relationships/image" Target="../media/image311.png"/><Relationship Id="rId83" Type="http://schemas.openxmlformats.org/officeDocument/2006/relationships/image" Target="../media/image315.png"/><Relationship Id="rId88" Type="http://schemas.openxmlformats.org/officeDocument/2006/relationships/customXml" Target="../ink/ink321.xml"/><Relationship Id="rId91" Type="http://schemas.openxmlformats.org/officeDocument/2006/relationships/image" Target="../media/image3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0.xml"/><Relationship Id="rId15" Type="http://schemas.openxmlformats.org/officeDocument/2006/relationships/image" Target="../media/image281.png"/><Relationship Id="rId23" Type="http://schemas.openxmlformats.org/officeDocument/2006/relationships/image" Target="../media/image285.png"/><Relationship Id="rId28" Type="http://schemas.openxmlformats.org/officeDocument/2006/relationships/customXml" Target="../ink/ink291.xml"/><Relationship Id="rId36" Type="http://schemas.openxmlformats.org/officeDocument/2006/relationships/customXml" Target="../ink/ink295.xml"/><Relationship Id="rId49" Type="http://schemas.openxmlformats.org/officeDocument/2006/relationships/image" Target="../media/image298.png"/><Relationship Id="rId57" Type="http://schemas.openxmlformats.org/officeDocument/2006/relationships/image" Target="../media/image302.png"/><Relationship Id="rId10" Type="http://schemas.openxmlformats.org/officeDocument/2006/relationships/customXml" Target="../ink/ink282.xml"/><Relationship Id="rId31" Type="http://schemas.openxmlformats.org/officeDocument/2006/relationships/image" Target="../media/image289.png"/><Relationship Id="rId44" Type="http://schemas.openxmlformats.org/officeDocument/2006/relationships/customXml" Target="../ink/ink299.xml"/><Relationship Id="rId52" Type="http://schemas.openxmlformats.org/officeDocument/2006/relationships/customXml" Target="../ink/ink303.xml"/><Relationship Id="rId60" Type="http://schemas.openxmlformats.org/officeDocument/2006/relationships/customXml" Target="../ink/ink307.xml"/><Relationship Id="rId65" Type="http://schemas.openxmlformats.org/officeDocument/2006/relationships/image" Target="../media/image306.png"/><Relationship Id="rId73" Type="http://schemas.openxmlformats.org/officeDocument/2006/relationships/image" Target="../media/image310.png"/><Relationship Id="rId78" Type="http://schemas.openxmlformats.org/officeDocument/2006/relationships/customXml" Target="../ink/ink316.xml"/><Relationship Id="rId81" Type="http://schemas.openxmlformats.org/officeDocument/2006/relationships/image" Target="../media/image314.png"/><Relationship Id="rId86" Type="http://schemas.openxmlformats.org/officeDocument/2006/relationships/customXml" Target="../ink/ink320.xml"/><Relationship Id="rId94" Type="http://schemas.openxmlformats.org/officeDocument/2006/relationships/customXml" Target="../ink/ink324.xml"/><Relationship Id="rId4" Type="http://schemas.openxmlformats.org/officeDocument/2006/relationships/customXml" Target="../ink/ink279.xml"/><Relationship Id="rId9" Type="http://schemas.openxmlformats.org/officeDocument/2006/relationships/image" Target="../media/image278.png"/><Relationship Id="rId13" Type="http://schemas.openxmlformats.org/officeDocument/2006/relationships/image" Target="../media/image280.png"/><Relationship Id="rId18" Type="http://schemas.openxmlformats.org/officeDocument/2006/relationships/customXml" Target="../ink/ink286.xml"/><Relationship Id="rId39" Type="http://schemas.openxmlformats.org/officeDocument/2006/relationships/image" Target="../media/image293.png"/><Relationship Id="rId34" Type="http://schemas.openxmlformats.org/officeDocument/2006/relationships/customXml" Target="../ink/ink294.xml"/><Relationship Id="rId50" Type="http://schemas.openxmlformats.org/officeDocument/2006/relationships/customXml" Target="../ink/ink302.xml"/><Relationship Id="rId55" Type="http://schemas.openxmlformats.org/officeDocument/2006/relationships/image" Target="../media/image301.png"/><Relationship Id="rId76" Type="http://schemas.openxmlformats.org/officeDocument/2006/relationships/customXml" Target="../ink/ink315.xml"/><Relationship Id="rId7" Type="http://schemas.openxmlformats.org/officeDocument/2006/relationships/image" Target="../media/image277.png"/><Relationship Id="rId71" Type="http://schemas.openxmlformats.org/officeDocument/2006/relationships/image" Target="../media/image309.png"/><Relationship Id="rId92" Type="http://schemas.openxmlformats.org/officeDocument/2006/relationships/customXml" Target="../ink/ink323.xml"/><Relationship Id="rId2" Type="http://schemas.openxmlformats.org/officeDocument/2006/relationships/customXml" Target="../ink/ink278.xml"/><Relationship Id="rId29" Type="http://schemas.openxmlformats.org/officeDocument/2006/relationships/image" Target="../media/image288.png"/><Relationship Id="rId24" Type="http://schemas.openxmlformats.org/officeDocument/2006/relationships/customXml" Target="../ink/ink289.xml"/><Relationship Id="rId40" Type="http://schemas.openxmlformats.org/officeDocument/2006/relationships/customXml" Target="../ink/ink297.xml"/><Relationship Id="rId45" Type="http://schemas.openxmlformats.org/officeDocument/2006/relationships/image" Target="../media/image296.png"/><Relationship Id="rId66" Type="http://schemas.openxmlformats.org/officeDocument/2006/relationships/customXml" Target="../ink/ink310.xml"/><Relationship Id="rId87" Type="http://schemas.openxmlformats.org/officeDocument/2006/relationships/image" Target="../media/image317.png"/><Relationship Id="rId61" Type="http://schemas.openxmlformats.org/officeDocument/2006/relationships/image" Target="../media/image304.png"/><Relationship Id="rId82" Type="http://schemas.openxmlformats.org/officeDocument/2006/relationships/customXml" Target="../ink/ink318.xml"/><Relationship Id="rId19" Type="http://schemas.openxmlformats.org/officeDocument/2006/relationships/image" Target="../media/image283.png"/><Relationship Id="rId14" Type="http://schemas.openxmlformats.org/officeDocument/2006/relationships/customXml" Target="../ink/ink284.xml"/><Relationship Id="rId30" Type="http://schemas.openxmlformats.org/officeDocument/2006/relationships/customXml" Target="../ink/ink292.xml"/><Relationship Id="rId35" Type="http://schemas.openxmlformats.org/officeDocument/2006/relationships/image" Target="../media/image291.png"/><Relationship Id="rId56" Type="http://schemas.openxmlformats.org/officeDocument/2006/relationships/customXml" Target="../ink/ink305.xml"/><Relationship Id="rId77" Type="http://schemas.openxmlformats.org/officeDocument/2006/relationships/image" Target="../media/image31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9.png"/><Relationship Id="rId299" Type="http://schemas.openxmlformats.org/officeDocument/2006/relationships/image" Target="../media/image470.png"/><Relationship Id="rId21" Type="http://schemas.openxmlformats.org/officeDocument/2006/relationships/image" Target="../media/image331.png"/><Relationship Id="rId63" Type="http://schemas.openxmlformats.org/officeDocument/2006/relationships/image" Target="../media/image352.png"/><Relationship Id="rId159" Type="http://schemas.openxmlformats.org/officeDocument/2006/relationships/image" Target="../media/image400.png"/><Relationship Id="rId324" Type="http://schemas.openxmlformats.org/officeDocument/2006/relationships/customXml" Target="../ink/ink486.xml"/><Relationship Id="rId366" Type="http://schemas.openxmlformats.org/officeDocument/2006/relationships/customXml" Target="../ink/ink507.xml"/><Relationship Id="rId170" Type="http://schemas.openxmlformats.org/officeDocument/2006/relationships/customXml" Target="../ink/ink409.xml"/><Relationship Id="rId226" Type="http://schemas.openxmlformats.org/officeDocument/2006/relationships/customXml" Target="../ink/ink437.xml"/><Relationship Id="rId268" Type="http://schemas.openxmlformats.org/officeDocument/2006/relationships/customXml" Target="../ink/ink458.xml"/><Relationship Id="rId32" Type="http://schemas.openxmlformats.org/officeDocument/2006/relationships/customXml" Target="../ink/ink340.xml"/><Relationship Id="rId74" Type="http://schemas.openxmlformats.org/officeDocument/2006/relationships/customXml" Target="../ink/ink361.xml"/><Relationship Id="rId128" Type="http://schemas.openxmlformats.org/officeDocument/2006/relationships/customXml" Target="../ink/ink388.xml"/><Relationship Id="rId335" Type="http://schemas.openxmlformats.org/officeDocument/2006/relationships/image" Target="../media/image488.png"/><Relationship Id="rId377" Type="http://schemas.openxmlformats.org/officeDocument/2006/relationships/image" Target="../media/image509.png"/><Relationship Id="rId5" Type="http://schemas.openxmlformats.org/officeDocument/2006/relationships/image" Target="../media/image323.png"/><Relationship Id="rId181" Type="http://schemas.openxmlformats.org/officeDocument/2006/relationships/image" Target="../media/image411.png"/><Relationship Id="rId237" Type="http://schemas.openxmlformats.org/officeDocument/2006/relationships/image" Target="../media/image439.png"/><Relationship Id="rId279" Type="http://schemas.openxmlformats.org/officeDocument/2006/relationships/image" Target="../media/image460.png"/><Relationship Id="rId43" Type="http://schemas.openxmlformats.org/officeDocument/2006/relationships/image" Target="../media/image342.png"/><Relationship Id="rId139" Type="http://schemas.openxmlformats.org/officeDocument/2006/relationships/image" Target="../media/image390.png"/><Relationship Id="rId290" Type="http://schemas.openxmlformats.org/officeDocument/2006/relationships/customXml" Target="../ink/ink469.xml"/><Relationship Id="rId304" Type="http://schemas.openxmlformats.org/officeDocument/2006/relationships/customXml" Target="../ink/ink476.xml"/><Relationship Id="rId346" Type="http://schemas.openxmlformats.org/officeDocument/2006/relationships/customXml" Target="../ink/ink497.xml"/><Relationship Id="rId388" Type="http://schemas.openxmlformats.org/officeDocument/2006/relationships/customXml" Target="../ink/ink518.xml"/><Relationship Id="rId85" Type="http://schemas.openxmlformats.org/officeDocument/2006/relationships/image" Target="../media/image363.png"/><Relationship Id="rId150" Type="http://schemas.openxmlformats.org/officeDocument/2006/relationships/customXml" Target="../ink/ink399.xml"/><Relationship Id="rId192" Type="http://schemas.openxmlformats.org/officeDocument/2006/relationships/customXml" Target="../ink/ink420.xml"/><Relationship Id="rId206" Type="http://schemas.openxmlformats.org/officeDocument/2006/relationships/customXml" Target="../ink/ink427.xml"/><Relationship Id="rId248" Type="http://schemas.openxmlformats.org/officeDocument/2006/relationships/customXml" Target="../ink/ink448.xml"/><Relationship Id="rId12" Type="http://schemas.openxmlformats.org/officeDocument/2006/relationships/customXml" Target="../ink/ink330.xml"/><Relationship Id="rId108" Type="http://schemas.openxmlformats.org/officeDocument/2006/relationships/customXml" Target="../ink/ink378.xml"/><Relationship Id="rId315" Type="http://schemas.openxmlformats.org/officeDocument/2006/relationships/image" Target="../media/image478.png"/><Relationship Id="rId357" Type="http://schemas.openxmlformats.org/officeDocument/2006/relationships/image" Target="../media/image499.png"/><Relationship Id="rId54" Type="http://schemas.openxmlformats.org/officeDocument/2006/relationships/customXml" Target="../ink/ink351.xml"/><Relationship Id="rId96" Type="http://schemas.openxmlformats.org/officeDocument/2006/relationships/customXml" Target="../ink/ink372.xml"/><Relationship Id="rId161" Type="http://schemas.openxmlformats.org/officeDocument/2006/relationships/image" Target="../media/image401.png"/><Relationship Id="rId217" Type="http://schemas.openxmlformats.org/officeDocument/2006/relationships/image" Target="../media/image429.png"/><Relationship Id="rId399" Type="http://schemas.openxmlformats.org/officeDocument/2006/relationships/image" Target="../media/image520.png"/><Relationship Id="rId259" Type="http://schemas.openxmlformats.org/officeDocument/2006/relationships/image" Target="../media/image450.png"/><Relationship Id="rId23" Type="http://schemas.openxmlformats.org/officeDocument/2006/relationships/image" Target="../media/image332.png"/><Relationship Id="rId119" Type="http://schemas.openxmlformats.org/officeDocument/2006/relationships/image" Target="../media/image380.png"/><Relationship Id="rId270" Type="http://schemas.openxmlformats.org/officeDocument/2006/relationships/customXml" Target="../ink/ink459.xml"/><Relationship Id="rId326" Type="http://schemas.openxmlformats.org/officeDocument/2006/relationships/customXml" Target="../ink/ink487.xml"/><Relationship Id="rId65" Type="http://schemas.openxmlformats.org/officeDocument/2006/relationships/image" Target="../media/image353.png"/><Relationship Id="rId130" Type="http://schemas.openxmlformats.org/officeDocument/2006/relationships/customXml" Target="../ink/ink389.xml"/><Relationship Id="rId368" Type="http://schemas.openxmlformats.org/officeDocument/2006/relationships/customXml" Target="../ink/ink508.xml"/><Relationship Id="rId172" Type="http://schemas.openxmlformats.org/officeDocument/2006/relationships/customXml" Target="../ink/ink410.xml"/><Relationship Id="rId228" Type="http://schemas.openxmlformats.org/officeDocument/2006/relationships/customXml" Target="../ink/ink438.xml"/><Relationship Id="rId281" Type="http://schemas.openxmlformats.org/officeDocument/2006/relationships/image" Target="../media/image461.png"/><Relationship Id="rId337" Type="http://schemas.openxmlformats.org/officeDocument/2006/relationships/image" Target="../media/image489.png"/><Relationship Id="rId34" Type="http://schemas.openxmlformats.org/officeDocument/2006/relationships/customXml" Target="../ink/ink341.xml"/><Relationship Id="rId76" Type="http://schemas.openxmlformats.org/officeDocument/2006/relationships/customXml" Target="../ink/ink362.xml"/><Relationship Id="rId141" Type="http://schemas.openxmlformats.org/officeDocument/2006/relationships/image" Target="../media/image391.png"/><Relationship Id="rId379" Type="http://schemas.openxmlformats.org/officeDocument/2006/relationships/image" Target="../media/image510.png"/><Relationship Id="rId7" Type="http://schemas.openxmlformats.org/officeDocument/2006/relationships/image" Target="../media/image324.png"/><Relationship Id="rId183" Type="http://schemas.openxmlformats.org/officeDocument/2006/relationships/image" Target="../media/image412.png"/><Relationship Id="rId239" Type="http://schemas.openxmlformats.org/officeDocument/2006/relationships/image" Target="../media/image440.png"/><Relationship Id="rId390" Type="http://schemas.openxmlformats.org/officeDocument/2006/relationships/customXml" Target="../ink/ink519.xml"/><Relationship Id="rId250" Type="http://schemas.openxmlformats.org/officeDocument/2006/relationships/customXml" Target="../ink/ink449.xml"/><Relationship Id="rId292" Type="http://schemas.openxmlformats.org/officeDocument/2006/relationships/customXml" Target="../ink/ink470.xml"/><Relationship Id="rId306" Type="http://schemas.openxmlformats.org/officeDocument/2006/relationships/customXml" Target="../ink/ink477.xml"/><Relationship Id="rId45" Type="http://schemas.openxmlformats.org/officeDocument/2006/relationships/image" Target="../media/image343.png"/><Relationship Id="rId87" Type="http://schemas.openxmlformats.org/officeDocument/2006/relationships/image" Target="../media/image364.png"/><Relationship Id="rId110" Type="http://schemas.openxmlformats.org/officeDocument/2006/relationships/customXml" Target="../ink/ink379.xml"/><Relationship Id="rId348" Type="http://schemas.openxmlformats.org/officeDocument/2006/relationships/customXml" Target="../ink/ink498.xml"/><Relationship Id="rId152" Type="http://schemas.openxmlformats.org/officeDocument/2006/relationships/customXml" Target="../ink/ink400.xml"/><Relationship Id="rId194" Type="http://schemas.openxmlformats.org/officeDocument/2006/relationships/customXml" Target="../ink/ink421.xml"/><Relationship Id="rId208" Type="http://schemas.openxmlformats.org/officeDocument/2006/relationships/customXml" Target="../ink/ink428.xml"/><Relationship Id="rId261" Type="http://schemas.openxmlformats.org/officeDocument/2006/relationships/image" Target="../media/image451.png"/><Relationship Id="rId14" Type="http://schemas.openxmlformats.org/officeDocument/2006/relationships/customXml" Target="../ink/ink331.xml"/><Relationship Id="rId56" Type="http://schemas.openxmlformats.org/officeDocument/2006/relationships/customXml" Target="../ink/ink352.xml"/><Relationship Id="rId317" Type="http://schemas.openxmlformats.org/officeDocument/2006/relationships/image" Target="../media/image479.png"/><Relationship Id="rId359" Type="http://schemas.openxmlformats.org/officeDocument/2006/relationships/image" Target="../media/image500.png"/><Relationship Id="rId98" Type="http://schemas.openxmlformats.org/officeDocument/2006/relationships/customXml" Target="../ink/ink373.xml"/><Relationship Id="rId121" Type="http://schemas.openxmlformats.org/officeDocument/2006/relationships/image" Target="../media/image381.png"/><Relationship Id="rId163" Type="http://schemas.openxmlformats.org/officeDocument/2006/relationships/image" Target="../media/image402.png"/><Relationship Id="rId219" Type="http://schemas.openxmlformats.org/officeDocument/2006/relationships/image" Target="../media/image430.png"/><Relationship Id="rId370" Type="http://schemas.openxmlformats.org/officeDocument/2006/relationships/customXml" Target="../ink/ink509.xml"/><Relationship Id="rId230" Type="http://schemas.openxmlformats.org/officeDocument/2006/relationships/customXml" Target="../ink/ink439.xml"/><Relationship Id="rId25" Type="http://schemas.openxmlformats.org/officeDocument/2006/relationships/image" Target="../media/image333.png"/><Relationship Id="rId67" Type="http://schemas.openxmlformats.org/officeDocument/2006/relationships/image" Target="../media/image354.png"/><Relationship Id="rId272" Type="http://schemas.openxmlformats.org/officeDocument/2006/relationships/customXml" Target="../ink/ink460.xml"/><Relationship Id="rId328" Type="http://schemas.openxmlformats.org/officeDocument/2006/relationships/customXml" Target="../ink/ink488.xml"/><Relationship Id="rId132" Type="http://schemas.openxmlformats.org/officeDocument/2006/relationships/customXml" Target="../ink/ink390.xml"/><Relationship Id="rId174" Type="http://schemas.openxmlformats.org/officeDocument/2006/relationships/customXml" Target="../ink/ink411.xml"/><Relationship Id="rId381" Type="http://schemas.openxmlformats.org/officeDocument/2006/relationships/image" Target="../media/image511.png"/><Relationship Id="rId241" Type="http://schemas.openxmlformats.org/officeDocument/2006/relationships/image" Target="../media/image441.png"/><Relationship Id="rId36" Type="http://schemas.openxmlformats.org/officeDocument/2006/relationships/customXml" Target="../ink/ink342.xml"/><Relationship Id="rId283" Type="http://schemas.openxmlformats.org/officeDocument/2006/relationships/image" Target="../media/image462.png"/><Relationship Id="rId339" Type="http://schemas.openxmlformats.org/officeDocument/2006/relationships/image" Target="../media/image490.png"/><Relationship Id="rId78" Type="http://schemas.openxmlformats.org/officeDocument/2006/relationships/customXml" Target="../ink/ink363.xml"/><Relationship Id="rId101" Type="http://schemas.openxmlformats.org/officeDocument/2006/relationships/image" Target="../media/image371.png"/><Relationship Id="rId143" Type="http://schemas.openxmlformats.org/officeDocument/2006/relationships/image" Target="../media/image392.png"/><Relationship Id="rId185" Type="http://schemas.openxmlformats.org/officeDocument/2006/relationships/image" Target="../media/image413.png"/><Relationship Id="rId350" Type="http://schemas.openxmlformats.org/officeDocument/2006/relationships/customXml" Target="../ink/ink499.xml"/><Relationship Id="rId9" Type="http://schemas.openxmlformats.org/officeDocument/2006/relationships/image" Target="../media/image325.png"/><Relationship Id="rId210" Type="http://schemas.openxmlformats.org/officeDocument/2006/relationships/customXml" Target="../ink/ink429.xml"/><Relationship Id="rId392" Type="http://schemas.openxmlformats.org/officeDocument/2006/relationships/customXml" Target="../ink/ink520.xml"/><Relationship Id="rId252" Type="http://schemas.openxmlformats.org/officeDocument/2006/relationships/customXml" Target="../ink/ink450.xml"/><Relationship Id="rId294" Type="http://schemas.openxmlformats.org/officeDocument/2006/relationships/customXml" Target="../ink/ink471.xml"/><Relationship Id="rId308" Type="http://schemas.openxmlformats.org/officeDocument/2006/relationships/customXml" Target="../ink/ink478.xml"/><Relationship Id="rId47" Type="http://schemas.openxmlformats.org/officeDocument/2006/relationships/image" Target="../media/image344.png"/><Relationship Id="rId89" Type="http://schemas.openxmlformats.org/officeDocument/2006/relationships/image" Target="../media/image365.png"/><Relationship Id="rId112" Type="http://schemas.openxmlformats.org/officeDocument/2006/relationships/customXml" Target="../ink/ink380.xml"/><Relationship Id="rId154" Type="http://schemas.openxmlformats.org/officeDocument/2006/relationships/customXml" Target="../ink/ink401.xml"/><Relationship Id="rId361" Type="http://schemas.openxmlformats.org/officeDocument/2006/relationships/image" Target="../media/image501.png"/><Relationship Id="rId196" Type="http://schemas.openxmlformats.org/officeDocument/2006/relationships/customXml" Target="../ink/ink422.xml"/><Relationship Id="rId16" Type="http://schemas.openxmlformats.org/officeDocument/2006/relationships/customXml" Target="../ink/ink332.xml"/><Relationship Id="rId221" Type="http://schemas.openxmlformats.org/officeDocument/2006/relationships/image" Target="../media/image431.png"/><Relationship Id="rId263" Type="http://schemas.openxmlformats.org/officeDocument/2006/relationships/image" Target="../media/image452.png"/><Relationship Id="rId319" Type="http://schemas.openxmlformats.org/officeDocument/2006/relationships/image" Target="../media/image480.png"/><Relationship Id="rId37" Type="http://schemas.openxmlformats.org/officeDocument/2006/relationships/image" Target="../media/image339.png"/><Relationship Id="rId58" Type="http://schemas.openxmlformats.org/officeDocument/2006/relationships/customXml" Target="../ink/ink353.xml"/><Relationship Id="rId79" Type="http://schemas.openxmlformats.org/officeDocument/2006/relationships/image" Target="../media/image360.png"/><Relationship Id="rId102" Type="http://schemas.openxmlformats.org/officeDocument/2006/relationships/customXml" Target="../ink/ink375.xml"/><Relationship Id="rId123" Type="http://schemas.openxmlformats.org/officeDocument/2006/relationships/image" Target="../media/image382.png"/><Relationship Id="rId144" Type="http://schemas.openxmlformats.org/officeDocument/2006/relationships/customXml" Target="../ink/ink396.xml"/><Relationship Id="rId330" Type="http://schemas.openxmlformats.org/officeDocument/2006/relationships/customXml" Target="../ink/ink489.xml"/><Relationship Id="rId90" Type="http://schemas.openxmlformats.org/officeDocument/2006/relationships/customXml" Target="../ink/ink369.xml"/><Relationship Id="rId165" Type="http://schemas.openxmlformats.org/officeDocument/2006/relationships/image" Target="../media/image403.png"/><Relationship Id="rId186" Type="http://schemas.openxmlformats.org/officeDocument/2006/relationships/customXml" Target="../ink/ink417.xml"/><Relationship Id="rId351" Type="http://schemas.openxmlformats.org/officeDocument/2006/relationships/image" Target="../media/image496.png"/><Relationship Id="rId372" Type="http://schemas.openxmlformats.org/officeDocument/2006/relationships/customXml" Target="../ink/ink510.xml"/><Relationship Id="rId393" Type="http://schemas.openxmlformats.org/officeDocument/2006/relationships/image" Target="../media/image517.png"/><Relationship Id="rId211" Type="http://schemas.openxmlformats.org/officeDocument/2006/relationships/image" Target="../media/image426.png"/><Relationship Id="rId232" Type="http://schemas.openxmlformats.org/officeDocument/2006/relationships/customXml" Target="../ink/ink440.xml"/><Relationship Id="rId253" Type="http://schemas.openxmlformats.org/officeDocument/2006/relationships/image" Target="../media/image447.png"/><Relationship Id="rId274" Type="http://schemas.openxmlformats.org/officeDocument/2006/relationships/customXml" Target="../ink/ink461.xml"/><Relationship Id="rId295" Type="http://schemas.openxmlformats.org/officeDocument/2006/relationships/image" Target="../media/image468.png"/><Relationship Id="rId309" Type="http://schemas.openxmlformats.org/officeDocument/2006/relationships/image" Target="../media/image475.png"/><Relationship Id="rId27" Type="http://schemas.openxmlformats.org/officeDocument/2006/relationships/image" Target="../media/image334.png"/><Relationship Id="rId48" Type="http://schemas.openxmlformats.org/officeDocument/2006/relationships/customXml" Target="../ink/ink348.xml"/><Relationship Id="rId69" Type="http://schemas.openxmlformats.org/officeDocument/2006/relationships/image" Target="../media/image355.png"/><Relationship Id="rId113" Type="http://schemas.openxmlformats.org/officeDocument/2006/relationships/image" Target="../media/image377.png"/><Relationship Id="rId134" Type="http://schemas.openxmlformats.org/officeDocument/2006/relationships/customXml" Target="../ink/ink391.xml"/><Relationship Id="rId320" Type="http://schemas.openxmlformats.org/officeDocument/2006/relationships/customXml" Target="../ink/ink484.xml"/><Relationship Id="rId80" Type="http://schemas.openxmlformats.org/officeDocument/2006/relationships/customXml" Target="../ink/ink364.xml"/><Relationship Id="rId155" Type="http://schemas.openxmlformats.org/officeDocument/2006/relationships/image" Target="../media/image398.png"/><Relationship Id="rId176" Type="http://schemas.openxmlformats.org/officeDocument/2006/relationships/customXml" Target="../ink/ink412.xml"/><Relationship Id="rId197" Type="http://schemas.openxmlformats.org/officeDocument/2006/relationships/image" Target="../media/image419.png"/><Relationship Id="rId341" Type="http://schemas.openxmlformats.org/officeDocument/2006/relationships/image" Target="../media/image491.png"/><Relationship Id="rId362" Type="http://schemas.openxmlformats.org/officeDocument/2006/relationships/customXml" Target="../ink/ink505.xml"/><Relationship Id="rId383" Type="http://schemas.openxmlformats.org/officeDocument/2006/relationships/image" Target="../media/image512.png"/><Relationship Id="rId201" Type="http://schemas.openxmlformats.org/officeDocument/2006/relationships/image" Target="../media/image421.png"/><Relationship Id="rId222" Type="http://schemas.openxmlformats.org/officeDocument/2006/relationships/customXml" Target="../ink/ink435.xml"/><Relationship Id="rId243" Type="http://schemas.openxmlformats.org/officeDocument/2006/relationships/image" Target="../media/image442.png"/><Relationship Id="rId264" Type="http://schemas.openxmlformats.org/officeDocument/2006/relationships/customXml" Target="../ink/ink456.xml"/><Relationship Id="rId285" Type="http://schemas.openxmlformats.org/officeDocument/2006/relationships/image" Target="../media/image463.png"/><Relationship Id="rId17" Type="http://schemas.openxmlformats.org/officeDocument/2006/relationships/image" Target="../media/image329.png"/><Relationship Id="rId38" Type="http://schemas.openxmlformats.org/officeDocument/2006/relationships/customXml" Target="../ink/ink343.xml"/><Relationship Id="rId59" Type="http://schemas.openxmlformats.org/officeDocument/2006/relationships/image" Target="../media/image350.png"/><Relationship Id="rId103" Type="http://schemas.openxmlformats.org/officeDocument/2006/relationships/image" Target="../media/image372.png"/><Relationship Id="rId124" Type="http://schemas.openxmlformats.org/officeDocument/2006/relationships/customXml" Target="../ink/ink386.xml"/><Relationship Id="rId310" Type="http://schemas.openxmlformats.org/officeDocument/2006/relationships/customXml" Target="../ink/ink479.xml"/><Relationship Id="rId70" Type="http://schemas.openxmlformats.org/officeDocument/2006/relationships/customXml" Target="../ink/ink359.xml"/><Relationship Id="rId91" Type="http://schemas.openxmlformats.org/officeDocument/2006/relationships/image" Target="../media/image366.png"/><Relationship Id="rId145" Type="http://schemas.openxmlformats.org/officeDocument/2006/relationships/image" Target="../media/image393.png"/><Relationship Id="rId166" Type="http://schemas.openxmlformats.org/officeDocument/2006/relationships/customXml" Target="../ink/ink407.xml"/><Relationship Id="rId187" Type="http://schemas.openxmlformats.org/officeDocument/2006/relationships/image" Target="../media/image414.png"/><Relationship Id="rId331" Type="http://schemas.openxmlformats.org/officeDocument/2006/relationships/image" Target="../media/image486.png"/><Relationship Id="rId352" Type="http://schemas.openxmlformats.org/officeDocument/2006/relationships/customXml" Target="../ink/ink500.xml"/><Relationship Id="rId373" Type="http://schemas.openxmlformats.org/officeDocument/2006/relationships/image" Target="../media/image507.png"/><Relationship Id="rId394" Type="http://schemas.openxmlformats.org/officeDocument/2006/relationships/customXml" Target="../ink/ink52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0.xml"/><Relationship Id="rId233" Type="http://schemas.openxmlformats.org/officeDocument/2006/relationships/image" Target="../media/image437.png"/><Relationship Id="rId254" Type="http://schemas.openxmlformats.org/officeDocument/2006/relationships/customXml" Target="../ink/ink451.xml"/><Relationship Id="rId28" Type="http://schemas.openxmlformats.org/officeDocument/2006/relationships/customXml" Target="../ink/ink338.xml"/><Relationship Id="rId49" Type="http://schemas.openxmlformats.org/officeDocument/2006/relationships/image" Target="../media/image345.png"/><Relationship Id="rId114" Type="http://schemas.openxmlformats.org/officeDocument/2006/relationships/customXml" Target="../ink/ink381.xml"/><Relationship Id="rId275" Type="http://schemas.openxmlformats.org/officeDocument/2006/relationships/image" Target="../media/image458.png"/><Relationship Id="rId296" Type="http://schemas.openxmlformats.org/officeDocument/2006/relationships/customXml" Target="../ink/ink472.xml"/><Relationship Id="rId300" Type="http://schemas.openxmlformats.org/officeDocument/2006/relationships/customXml" Target="../ink/ink474.xml"/><Relationship Id="rId60" Type="http://schemas.openxmlformats.org/officeDocument/2006/relationships/customXml" Target="../ink/ink354.xml"/><Relationship Id="rId81" Type="http://schemas.openxmlformats.org/officeDocument/2006/relationships/image" Target="../media/image361.png"/><Relationship Id="rId135" Type="http://schemas.openxmlformats.org/officeDocument/2006/relationships/image" Target="../media/image388.png"/><Relationship Id="rId156" Type="http://schemas.openxmlformats.org/officeDocument/2006/relationships/customXml" Target="../ink/ink402.xml"/><Relationship Id="rId177" Type="http://schemas.openxmlformats.org/officeDocument/2006/relationships/image" Target="../media/image409.png"/><Relationship Id="rId198" Type="http://schemas.openxmlformats.org/officeDocument/2006/relationships/customXml" Target="../ink/ink423.xml"/><Relationship Id="rId321" Type="http://schemas.openxmlformats.org/officeDocument/2006/relationships/image" Target="../media/image481.png"/><Relationship Id="rId342" Type="http://schemas.openxmlformats.org/officeDocument/2006/relationships/customXml" Target="../ink/ink495.xml"/><Relationship Id="rId363" Type="http://schemas.openxmlformats.org/officeDocument/2006/relationships/image" Target="../media/image502.png"/><Relationship Id="rId384" Type="http://schemas.openxmlformats.org/officeDocument/2006/relationships/customXml" Target="../ink/ink516.xml"/><Relationship Id="rId202" Type="http://schemas.openxmlformats.org/officeDocument/2006/relationships/customXml" Target="../ink/ink425.xml"/><Relationship Id="rId223" Type="http://schemas.openxmlformats.org/officeDocument/2006/relationships/image" Target="../media/image432.png"/><Relationship Id="rId244" Type="http://schemas.openxmlformats.org/officeDocument/2006/relationships/customXml" Target="../ink/ink446.xml"/><Relationship Id="rId18" Type="http://schemas.openxmlformats.org/officeDocument/2006/relationships/customXml" Target="../ink/ink333.xml"/><Relationship Id="rId39" Type="http://schemas.openxmlformats.org/officeDocument/2006/relationships/image" Target="../media/image340.png"/><Relationship Id="rId265" Type="http://schemas.openxmlformats.org/officeDocument/2006/relationships/image" Target="../media/image453.png"/><Relationship Id="rId286" Type="http://schemas.openxmlformats.org/officeDocument/2006/relationships/customXml" Target="../ink/ink467.xml"/><Relationship Id="rId50" Type="http://schemas.openxmlformats.org/officeDocument/2006/relationships/customXml" Target="../ink/ink349.xml"/><Relationship Id="rId104" Type="http://schemas.openxmlformats.org/officeDocument/2006/relationships/customXml" Target="../ink/ink376.xml"/><Relationship Id="rId125" Type="http://schemas.openxmlformats.org/officeDocument/2006/relationships/image" Target="../media/image383.png"/><Relationship Id="rId146" Type="http://schemas.openxmlformats.org/officeDocument/2006/relationships/customXml" Target="../ink/ink397.xml"/><Relationship Id="rId167" Type="http://schemas.openxmlformats.org/officeDocument/2006/relationships/image" Target="../media/image404.png"/><Relationship Id="rId188" Type="http://schemas.openxmlformats.org/officeDocument/2006/relationships/customXml" Target="../ink/ink418.xml"/><Relationship Id="rId311" Type="http://schemas.openxmlformats.org/officeDocument/2006/relationships/image" Target="../media/image476.png"/><Relationship Id="rId332" Type="http://schemas.openxmlformats.org/officeDocument/2006/relationships/customXml" Target="../ink/ink490.xml"/><Relationship Id="rId353" Type="http://schemas.openxmlformats.org/officeDocument/2006/relationships/image" Target="../media/image497.png"/><Relationship Id="rId374" Type="http://schemas.openxmlformats.org/officeDocument/2006/relationships/customXml" Target="../ink/ink511.xml"/><Relationship Id="rId395" Type="http://schemas.openxmlformats.org/officeDocument/2006/relationships/image" Target="../media/image518.png"/><Relationship Id="rId71" Type="http://schemas.openxmlformats.org/officeDocument/2006/relationships/image" Target="../media/image356.png"/><Relationship Id="rId92" Type="http://schemas.openxmlformats.org/officeDocument/2006/relationships/customXml" Target="../ink/ink370.xml"/><Relationship Id="rId213" Type="http://schemas.openxmlformats.org/officeDocument/2006/relationships/image" Target="../media/image427.png"/><Relationship Id="rId234" Type="http://schemas.openxmlformats.org/officeDocument/2006/relationships/customXml" Target="../ink/ink441.xml"/><Relationship Id="rId2" Type="http://schemas.openxmlformats.org/officeDocument/2006/relationships/customXml" Target="../ink/ink325.xml"/><Relationship Id="rId29" Type="http://schemas.openxmlformats.org/officeDocument/2006/relationships/image" Target="../media/image335.png"/><Relationship Id="rId255" Type="http://schemas.openxmlformats.org/officeDocument/2006/relationships/image" Target="../media/image448.png"/><Relationship Id="rId276" Type="http://schemas.openxmlformats.org/officeDocument/2006/relationships/customXml" Target="../ink/ink462.xml"/><Relationship Id="rId297" Type="http://schemas.openxmlformats.org/officeDocument/2006/relationships/image" Target="../media/image469.png"/><Relationship Id="rId40" Type="http://schemas.openxmlformats.org/officeDocument/2006/relationships/customXml" Target="../ink/ink344.xml"/><Relationship Id="rId115" Type="http://schemas.openxmlformats.org/officeDocument/2006/relationships/image" Target="../media/image378.png"/><Relationship Id="rId136" Type="http://schemas.openxmlformats.org/officeDocument/2006/relationships/customXml" Target="../ink/ink392.xml"/><Relationship Id="rId157" Type="http://schemas.openxmlformats.org/officeDocument/2006/relationships/image" Target="../media/image399.png"/><Relationship Id="rId178" Type="http://schemas.openxmlformats.org/officeDocument/2006/relationships/customXml" Target="../ink/ink413.xml"/><Relationship Id="rId301" Type="http://schemas.openxmlformats.org/officeDocument/2006/relationships/image" Target="../media/image471.png"/><Relationship Id="rId322" Type="http://schemas.openxmlformats.org/officeDocument/2006/relationships/customXml" Target="../ink/ink485.xml"/><Relationship Id="rId343" Type="http://schemas.openxmlformats.org/officeDocument/2006/relationships/image" Target="../media/image492.png"/><Relationship Id="rId364" Type="http://schemas.openxmlformats.org/officeDocument/2006/relationships/customXml" Target="../ink/ink506.xml"/><Relationship Id="rId61" Type="http://schemas.openxmlformats.org/officeDocument/2006/relationships/image" Target="../media/image351.png"/><Relationship Id="rId82" Type="http://schemas.openxmlformats.org/officeDocument/2006/relationships/customXml" Target="../ink/ink365.xml"/><Relationship Id="rId199" Type="http://schemas.openxmlformats.org/officeDocument/2006/relationships/image" Target="../media/image420.png"/><Relationship Id="rId203" Type="http://schemas.openxmlformats.org/officeDocument/2006/relationships/image" Target="../media/image422.png"/><Relationship Id="rId385" Type="http://schemas.openxmlformats.org/officeDocument/2006/relationships/image" Target="../media/image513.png"/><Relationship Id="rId19" Type="http://schemas.openxmlformats.org/officeDocument/2006/relationships/image" Target="../media/image330.png"/><Relationship Id="rId224" Type="http://schemas.openxmlformats.org/officeDocument/2006/relationships/customXml" Target="../ink/ink436.xml"/><Relationship Id="rId245" Type="http://schemas.openxmlformats.org/officeDocument/2006/relationships/image" Target="../media/image443.png"/><Relationship Id="rId266" Type="http://schemas.openxmlformats.org/officeDocument/2006/relationships/customXml" Target="../ink/ink457.xml"/><Relationship Id="rId287" Type="http://schemas.openxmlformats.org/officeDocument/2006/relationships/image" Target="../media/image464.png"/><Relationship Id="rId30" Type="http://schemas.openxmlformats.org/officeDocument/2006/relationships/customXml" Target="../ink/ink339.xml"/><Relationship Id="rId105" Type="http://schemas.openxmlformats.org/officeDocument/2006/relationships/image" Target="../media/image373.png"/><Relationship Id="rId126" Type="http://schemas.openxmlformats.org/officeDocument/2006/relationships/customXml" Target="../ink/ink387.xml"/><Relationship Id="rId147" Type="http://schemas.openxmlformats.org/officeDocument/2006/relationships/image" Target="../media/image394.png"/><Relationship Id="rId168" Type="http://schemas.openxmlformats.org/officeDocument/2006/relationships/customXml" Target="../ink/ink408.xml"/><Relationship Id="rId312" Type="http://schemas.openxmlformats.org/officeDocument/2006/relationships/customXml" Target="../ink/ink480.xml"/><Relationship Id="rId333" Type="http://schemas.openxmlformats.org/officeDocument/2006/relationships/image" Target="../media/image487.png"/><Relationship Id="rId354" Type="http://schemas.openxmlformats.org/officeDocument/2006/relationships/customXml" Target="../ink/ink501.xml"/><Relationship Id="rId51" Type="http://schemas.openxmlformats.org/officeDocument/2006/relationships/image" Target="../media/image346.png"/><Relationship Id="rId72" Type="http://schemas.openxmlformats.org/officeDocument/2006/relationships/customXml" Target="../ink/ink360.xml"/><Relationship Id="rId93" Type="http://schemas.openxmlformats.org/officeDocument/2006/relationships/image" Target="../media/image367.png"/><Relationship Id="rId189" Type="http://schemas.openxmlformats.org/officeDocument/2006/relationships/image" Target="../media/image415.png"/><Relationship Id="rId375" Type="http://schemas.openxmlformats.org/officeDocument/2006/relationships/image" Target="../media/image508.png"/><Relationship Id="rId396" Type="http://schemas.openxmlformats.org/officeDocument/2006/relationships/customXml" Target="../ink/ink522.xml"/><Relationship Id="rId3" Type="http://schemas.openxmlformats.org/officeDocument/2006/relationships/image" Target="../media/image322.png"/><Relationship Id="rId214" Type="http://schemas.openxmlformats.org/officeDocument/2006/relationships/customXml" Target="../ink/ink431.xml"/><Relationship Id="rId235" Type="http://schemas.openxmlformats.org/officeDocument/2006/relationships/image" Target="../media/image438.png"/><Relationship Id="rId256" Type="http://schemas.openxmlformats.org/officeDocument/2006/relationships/customXml" Target="../ink/ink452.xml"/><Relationship Id="rId277" Type="http://schemas.openxmlformats.org/officeDocument/2006/relationships/image" Target="../media/image459.png"/><Relationship Id="rId298" Type="http://schemas.openxmlformats.org/officeDocument/2006/relationships/customXml" Target="../ink/ink473.xml"/><Relationship Id="rId116" Type="http://schemas.openxmlformats.org/officeDocument/2006/relationships/customXml" Target="../ink/ink382.xml"/><Relationship Id="rId137" Type="http://schemas.openxmlformats.org/officeDocument/2006/relationships/image" Target="../media/image389.png"/><Relationship Id="rId158" Type="http://schemas.openxmlformats.org/officeDocument/2006/relationships/customXml" Target="../ink/ink403.xml"/><Relationship Id="rId302" Type="http://schemas.openxmlformats.org/officeDocument/2006/relationships/customXml" Target="../ink/ink475.xml"/><Relationship Id="rId323" Type="http://schemas.openxmlformats.org/officeDocument/2006/relationships/image" Target="../media/image482.png"/><Relationship Id="rId344" Type="http://schemas.openxmlformats.org/officeDocument/2006/relationships/customXml" Target="../ink/ink496.xml"/><Relationship Id="rId20" Type="http://schemas.openxmlformats.org/officeDocument/2006/relationships/customXml" Target="../ink/ink334.xml"/><Relationship Id="rId41" Type="http://schemas.openxmlformats.org/officeDocument/2006/relationships/image" Target="../media/image341.png"/><Relationship Id="rId62" Type="http://schemas.openxmlformats.org/officeDocument/2006/relationships/customXml" Target="../ink/ink355.xml"/><Relationship Id="rId83" Type="http://schemas.openxmlformats.org/officeDocument/2006/relationships/image" Target="../media/image362.png"/><Relationship Id="rId179" Type="http://schemas.openxmlformats.org/officeDocument/2006/relationships/image" Target="../media/image410.png"/><Relationship Id="rId365" Type="http://schemas.openxmlformats.org/officeDocument/2006/relationships/image" Target="../media/image503.png"/><Relationship Id="rId386" Type="http://schemas.openxmlformats.org/officeDocument/2006/relationships/customXml" Target="../ink/ink517.xml"/><Relationship Id="rId190" Type="http://schemas.openxmlformats.org/officeDocument/2006/relationships/customXml" Target="../ink/ink419.xml"/><Relationship Id="rId204" Type="http://schemas.openxmlformats.org/officeDocument/2006/relationships/customXml" Target="../ink/ink426.xml"/><Relationship Id="rId225" Type="http://schemas.openxmlformats.org/officeDocument/2006/relationships/image" Target="../media/image433.png"/><Relationship Id="rId246" Type="http://schemas.openxmlformats.org/officeDocument/2006/relationships/customXml" Target="../ink/ink447.xml"/><Relationship Id="rId267" Type="http://schemas.openxmlformats.org/officeDocument/2006/relationships/image" Target="../media/image454.png"/><Relationship Id="rId288" Type="http://schemas.openxmlformats.org/officeDocument/2006/relationships/customXml" Target="../ink/ink468.xml"/><Relationship Id="rId106" Type="http://schemas.openxmlformats.org/officeDocument/2006/relationships/customXml" Target="../ink/ink377.xml"/><Relationship Id="rId127" Type="http://schemas.openxmlformats.org/officeDocument/2006/relationships/image" Target="../media/image384.png"/><Relationship Id="rId313" Type="http://schemas.openxmlformats.org/officeDocument/2006/relationships/image" Target="../media/image477.png"/><Relationship Id="rId10" Type="http://schemas.openxmlformats.org/officeDocument/2006/relationships/customXml" Target="../ink/ink329.xml"/><Relationship Id="rId31" Type="http://schemas.openxmlformats.org/officeDocument/2006/relationships/image" Target="../media/image336.png"/><Relationship Id="rId52" Type="http://schemas.openxmlformats.org/officeDocument/2006/relationships/customXml" Target="../ink/ink350.xml"/><Relationship Id="rId73" Type="http://schemas.openxmlformats.org/officeDocument/2006/relationships/image" Target="../media/image357.png"/><Relationship Id="rId94" Type="http://schemas.openxmlformats.org/officeDocument/2006/relationships/customXml" Target="../ink/ink371.xml"/><Relationship Id="rId148" Type="http://schemas.openxmlformats.org/officeDocument/2006/relationships/customXml" Target="../ink/ink398.xml"/><Relationship Id="rId169" Type="http://schemas.openxmlformats.org/officeDocument/2006/relationships/image" Target="../media/image405.png"/><Relationship Id="rId334" Type="http://schemas.openxmlformats.org/officeDocument/2006/relationships/customXml" Target="../ink/ink491.xml"/><Relationship Id="rId355" Type="http://schemas.openxmlformats.org/officeDocument/2006/relationships/image" Target="../media/image498.png"/><Relationship Id="rId376" Type="http://schemas.openxmlformats.org/officeDocument/2006/relationships/customXml" Target="../ink/ink512.xml"/><Relationship Id="rId397" Type="http://schemas.openxmlformats.org/officeDocument/2006/relationships/image" Target="../media/image519.png"/><Relationship Id="rId4" Type="http://schemas.openxmlformats.org/officeDocument/2006/relationships/customXml" Target="../ink/ink326.xml"/><Relationship Id="rId180" Type="http://schemas.openxmlformats.org/officeDocument/2006/relationships/customXml" Target="../ink/ink414.xml"/><Relationship Id="rId215" Type="http://schemas.openxmlformats.org/officeDocument/2006/relationships/image" Target="../media/image428.png"/><Relationship Id="rId236" Type="http://schemas.openxmlformats.org/officeDocument/2006/relationships/customXml" Target="../ink/ink442.xml"/><Relationship Id="rId257" Type="http://schemas.openxmlformats.org/officeDocument/2006/relationships/image" Target="../media/image449.png"/><Relationship Id="rId278" Type="http://schemas.openxmlformats.org/officeDocument/2006/relationships/customXml" Target="../ink/ink463.xml"/><Relationship Id="rId303" Type="http://schemas.openxmlformats.org/officeDocument/2006/relationships/image" Target="../media/image472.png"/><Relationship Id="rId42" Type="http://schemas.openxmlformats.org/officeDocument/2006/relationships/customXml" Target="../ink/ink345.xml"/><Relationship Id="rId84" Type="http://schemas.openxmlformats.org/officeDocument/2006/relationships/customXml" Target="../ink/ink366.xml"/><Relationship Id="rId138" Type="http://schemas.openxmlformats.org/officeDocument/2006/relationships/customXml" Target="../ink/ink393.xml"/><Relationship Id="rId345" Type="http://schemas.openxmlformats.org/officeDocument/2006/relationships/image" Target="../media/image493.png"/><Relationship Id="rId387" Type="http://schemas.openxmlformats.org/officeDocument/2006/relationships/image" Target="../media/image514.png"/><Relationship Id="rId191" Type="http://schemas.openxmlformats.org/officeDocument/2006/relationships/image" Target="../media/image416.png"/><Relationship Id="rId205" Type="http://schemas.openxmlformats.org/officeDocument/2006/relationships/image" Target="../media/image423.png"/><Relationship Id="rId247" Type="http://schemas.openxmlformats.org/officeDocument/2006/relationships/image" Target="../media/image444.png"/><Relationship Id="rId107" Type="http://schemas.openxmlformats.org/officeDocument/2006/relationships/image" Target="../media/image374.png"/><Relationship Id="rId289" Type="http://schemas.openxmlformats.org/officeDocument/2006/relationships/image" Target="../media/image465.png"/><Relationship Id="rId11" Type="http://schemas.openxmlformats.org/officeDocument/2006/relationships/image" Target="../media/image326.png"/><Relationship Id="rId53" Type="http://schemas.openxmlformats.org/officeDocument/2006/relationships/image" Target="../media/image347.png"/><Relationship Id="rId149" Type="http://schemas.openxmlformats.org/officeDocument/2006/relationships/image" Target="../media/image395.png"/><Relationship Id="rId314" Type="http://schemas.openxmlformats.org/officeDocument/2006/relationships/customXml" Target="../ink/ink481.xml"/><Relationship Id="rId356" Type="http://schemas.openxmlformats.org/officeDocument/2006/relationships/customXml" Target="../ink/ink502.xml"/><Relationship Id="rId398" Type="http://schemas.openxmlformats.org/officeDocument/2006/relationships/customXml" Target="../ink/ink523.xml"/><Relationship Id="rId95" Type="http://schemas.openxmlformats.org/officeDocument/2006/relationships/image" Target="../media/image368.png"/><Relationship Id="rId160" Type="http://schemas.openxmlformats.org/officeDocument/2006/relationships/customXml" Target="../ink/ink404.xml"/><Relationship Id="rId216" Type="http://schemas.openxmlformats.org/officeDocument/2006/relationships/customXml" Target="../ink/ink432.xml"/><Relationship Id="rId258" Type="http://schemas.openxmlformats.org/officeDocument/2006/relationships/customXml" Target="../ink/ink453.xml"/><Relationship Id="rId22" Type="http://schemas.openxmlformats.org/officeDocument/2006/relationships/customXml" Target="../ink/ink335.xml"/><Relationship Id="rId64" Type="http://schemas.openxmlformats.org/officeDocument/2006/relationships/customXml" Target="../ink/ink356.xml"/><Relationship Id="rId118" Type="http://schemas.openxmlformats.org/officeDocument/2006/relationships/customXml" Target="../ink/ink383.xml"/><Relationship Id="rId325" Type="http://schemas.openxmlformats.org/officeDocument/2006/relationships/image" Target="../media/image483.png"/><Relationship Id="rId367" Type="http://schemas.openxmlformats.org/officeDocument/2006/relationships/image" Target="../media/image504.png"/><Relationship Id="rId171" Type="http://schemas.openxmlformats.org/officeDocument/2006/relationships/image" Target="../media/image406.png"/><Relationship Id="rId227" Type="http://schemas.openxmlformats.org/officeDocument/2006/relationships/image" Target="../media/image434.png"/><Relationship Id="rId269" Type="http://schemas.openxmlformats.org/officeDocument/2006/relationships/image" Target="../media/image455.png"/><Relationship Id="rId33" Type="http://schemas.openxmlformats.org/officeDocument/2006/relationships/image" Target="../media/image337.png"/><Relationship Id="rId129" Type="http://schemas.openxmlformats.org/officeDocument/2006/relationships/image" Target="../media/image385.png"/><Relationship Id="rId280" Type="http://schemas.openxmlformats.org/officeDocument/2006/relationships/customXml" Target="../ink/ink464.xml"/><Relationship Id="rId336" Type="http://schemas.openxmlformats.org/officeDocument/2006/relationships/customXml" Target="../ink/ink492.xml"/><Relationship Id="rId75" Type="http://schemas.openxmlformats.org/officeDocument/2006/relationships/image" Target="../media/image358.png"/><Relationship Id="rId140" Type="http://schemas.openxmlformats.org/officeDocument/2006/relationships/customXml" Target="../ink/ink394.xml"/><Relationship Id="rId182" Type="http://schemas.openxmlformats.org/officeDocument/2006/relationships/customXml" Target="../ink/ink415.xml"/><Relationship Id="rId378" Type="http://schemas.openxmlformats.org/officeDocument/2006/relationships/customXml" Target="../ink/ink513.xml"/><Relationship Id="rId6" Type="http://schemas.openxmlformats.org/officeDocument/2006/relationships/customXml" Target="../ink/ink327.xml"/><Relationship Id="rId238" Type="http://schemas.openxmlformats.org/officeDocument/2006/relationships/customXml" Target="../ink/ink443.xml"/><Relationship Id="rId291" Type="http://schemas.openxmlformats.org/officeDocument/2006/relationships/image" Target="../media/image466.png"/><Relationship Id="rId305" Type="http://schemas.openxmlformats.org/officeDocument/2006/relationships/image" Target="../media/image473.png"/><Relationship Id="rId347" Type="http://schemas.openxmlformats.org/officeDocument/2006/relationships/image" Target="../media/image494.png"/><Relationship Id="rId44" Type="http://schemas.openxmlformats.org/officeDocument/2006/relationships/customXml" Target="../ink/ink346.xml"/><Relationship Id="rId86" Type="http://schemas.openxmlformats.org/officeDocument/2006/relationships/customXml" Target="../ink/ink367.xml"/><Relationship Id="rId151" Type="http://schemas.openxmlformats.org/officeDocument/2006/relationships/image" Target="../media/image396.png"/><Relationship Id="rId389" Type="http://schemas.openxmlformats.org/officeDocument/2006/relationships/image" Target="../media/image515.png"/><Relationship Id="rId193" Type="http://schemas.openxmlformats.org/officeDocument/2006/relationships/image" Target="../media/image417.png"/><Relationship Id="rId207" Type="http://schemas.openxmlformats.org/officeDocument/2006/relationships/image" Target="../media/image424.png"/><Relationship Id="rId249" Type="http://schemas.openxmlformats.org/officeDocument/2006/relationships/image" Target="../media/image445.png"/><Relationship Id="rId13" Type="http://schemas.openxmlformats.org/officeDocument/2006/relationships/image" Target="../media/image327.png"/><Relationship Id="rId109" Type="http://schemas.openxmlformats.org/officeDocument/2006/relationships/image" Target="../media/image375.png"/><Relationship Id="rId260" Type="http://schemas.openxmlformats.org/officeDocument/2006/relationships/customXml" Target="../ink/ink454.xml"/><Relationship Id="rId316" Type="http://schemas.openxmlformats.org/officeDocument/2006/relationships/customXml" Target="../ink/ink482.xml"/><Relationship Id="rId55" Type="http://schemas.openxmlformats.org/officeDocument/2006/relationships/image" Target="../media/image348.png"/><Relationship Id="rId97" Type="http://schemas.openxmlformats.org/officeDocument/2006/relationships/image" Target="../media/image369.png"/><Relationship Id="rId120" Type="http://schemas.openxmlformats.org/officeDocument/2006/relationships/customXml" Target="../ink/ink384.xml"/><Relationship Id="rId358" Type="http://schemas.openxmlformats.org/officeDocument/2006/relationships/customXml" Target="../ink/ink503.xml"/><Relationship Id="rId162" Type="http://schemas.openxmlformats.org/officeDocument/2006/relationships/customXml" Target="../ink/ink405.xml"/><Relationship Id="rId218" Type="http://schemas.openxmlformats.org/officeDocument/2006/relationships/customXml" Target="../ink/ink433.xml"/><Relationship Id="rId271" Type="http://schemas.openxmlformats.org/officeDocument/2006/relationships/image" Target="../media/image456.png"/><Relationship Id="rId24" Type="http://schemas.openxmlformats.org/officeDocument/2006/relationships/customXml" Target="../ink/ink336.xml"/><Relationship Id="rId66" Type="http://schemas.openxmlformats.org/officeDocument/2006/relationships/customXml" Target="../ink/ink357.xml"/><Relationship Id="rId131" Type="http://schemas.openxmlformats.org/officeDocument/2006/relationships/image" Target="../media/image386.png"/><Relationship Id="rId327" Type="http://schemas.openxmlformats.org/officeDocument/2006/relationships/image" Target="../media/image484.png"/><Relationship Id="rId369" Type="http://schemas.openxmlformats.org/officeDocument/2006/relationships/image" Target="../media/image505.png"/><Relationship Id="rId173" Type="http://schemas.openxmlformats.org/officeDocument/2006/relationships/image" Target="../media/image407.png"/><Relationship Id="rId229" Type="http://schemas.openxmlformats.org/officeDocument/2006/relationships/image" Target="../media/image435.png"/><Relationship Id="rId380" Type="http://schemas.openxmlformats.org/officeDocument/2006/relationships/customXml" Target="../ink/ink514.xml"/><Relationship Id="rId240" Type="http://schemas.openxmlformats.org/officeDocument/2006/relationships/customXml" Target="../ink/ink444.xml"/><Relationship Id="rId35" Type="http://schemas.openxmlformats.org/officeDocument/2006/relationships/image" Target="../media/image338.png"/><Relationship Id="rId77" Type="http://schemas.openxmlformats.org/officeDocument/2006/relationships/image" Target="../media/image359.png"/><Relationship Id="rId100" Type="http://schemas.openxmlformats.org/officeDocument/2006/relationships/customXml" Target="../ink/ink374.xml"/><Relationship Id="rId282" Type="http://schemas.openxmlformats.org/officeDocument/2006/relationships/customXml" Target="../ink/ink465.xml"/><Relationship Id="rId338" Type="http://schemas.openxmlformats.org/officeDocument/2006/relationships/customXml" Target="../ink/ink493.xml"/><Relationship Id="rId8" Type="http://schemas.openxmlformats.org/officeDocument/2006/relationships/customXml" Target="../ink/ink328.xml"/><Relationship Id="rId142" Type="http://schemas.openxmlformats.org/officeDocument/2006/relationships/customXml" Target="../ink/ink395.xml"/><Relationship Id="rId184" Type="http://schemas.openxmlformats.org/officeDocument/2006/relationships/customXml" Target="../ink/ink416.xml"/><Relationship Id="rId391" Type="http://schemas.openxmlformats.org/officeDocument/2006/relationships/image" Target="../media/image516.png"/><Relationship Id="rId251" Type="http://schemas.openxmlformats.org/officeDocument/2006/relationships/image" Target="../media/image446.png"/><Relationship Id="rId46" Type="http://schemas.openxmlformats.org/officeDocument/2006/relationships/customXml" Target="../ink/ink347.xml"/><Relationship Id="rId293" Type="http://schemas.openxmlformats.org/officeDocument/2006/relationships/image" Target="../media/image467.png"/><Relationship Id="rId307" Type="http://schemas.openxmlformats.org/officeDocument/2006/relationships/image" Target="../media/image474.png"/><Relationship Id="rId349" Type="http://schemas.openxmlformats.org/officeDocument/2006/relationships/image" Target="../media/image495.png"/><Relationship Id="rId88" Type="http://schemas.openxmlformats.org/officeDocument/2006/relationships/customXml" Target="../ink/ink368.xml"/><Relationship Id="rId111" Type="http://schemas.openxmlformats.org/officeDocument/2006/relationships/image" Target="../media/image376.png"/><Relationship Id="rId153" Type="http://schemas.openxmlformats.org/officeDocument/2006/relationships/image" Target="../media/image397.png"/><Relationship Id="rId195" Type="http://schemas.openxmlformats.org/officeDocument/2006/relationships/image" Target="../media/image418.png"/><Relationship Id="rId209" Type="http://schemas.openxmlformats.org/officeDocument/2006/relationships/image" Target="../media/image425.png"/><Relationship Id="rId360" Type="http://schemas.openxmlformats.org/officeDocument/2006/relationships/customXml" Target="../ink/ink504.xml"/><Relationship Id="rId220" Type="http://schemas.openxmlformats.org/officeDocument/2006/relationships/customXml" Target="../ink/ink434.xml"/><Relationship Id="rId15" Type="http://schemas.openxmlformats.org/officeDocument/2006/relationships/image" Target="../media/image328.png"/><Relationship Id="rId57" Type="http://schemas.openxmlformats.org/officeDocument/2006/relationships/image" Target="../media/image349.png"/><Relationship Id="rId262" Type="http://schemas.openxmlformats.org/officeDocument/2006/relationships/customXml" Target="../ink/ink455.xml"/><Relationship Id="rId318" Type="http://schemas.openxmlformats.org/officeDocument/2006/relationships/customXml" Target="../ink/ink483.xml"/><Relationship Id="rId99" Type="http://schemas.openxmlformats.org/officeDocument/2006/relationships/image" Target="../media/image370.png"/><Relationship Id="rId122" Type="http://schemas.openxmlformats.org/officeDocument/2006/relationships/customXml" Target="../ink/ink385.xml"/><Relationship Id="rId164" Type="http://schemas.openxmlformats.org/officeDocument/2006/relationships/customXml" Target="../ink/ink406.xml"/><Relationship Id="rId371" Type="http://schemas.openxmlformats.org/officeDocument/2006/relationships/image" Target="../media/image506.png"/><Relationship Id="rId26" Type="http://schemas.openxmlformats.org/officeDocument/2006/relationships/customXml" Target="../ink/ink337.xml"/><Relationship Id="rId231" Type="http://schemas.openxmlformats.org/officeDocument/2006/relationships/image" Target="../media/image436.png"/><Relationship Id="rId273" Type="http://schemas.openxmlformats.org/officeDocument/2006/relationships/image" Target="../media/image457.png"/><Relationship Id="rId329" Type="http://schemas.openxmlformats.org/officeDocument/2006/relationships/image" Target="../media/image485.png"/><Relationship Id="rId68" Type="http://schemas.openxmlformats.org/officeDocument/2006/relationships/customXml" Target="../ink/ink358.xml"/><Relationship Id="rId133" Type="http://schemas.openxmlformats.org/officeDocument/2006/relationships/image" Target="../media/image387.png"/><Relationship Id="rId175" Type="http://schemas.openxmlformats.org/officeDocument/2006/relationships/image" Target="../media/image408.png"/><Relationship Id="rId340" Type="http://schemas.openxmlformats.org/officeDocument/2006/relationships/customXml" Target="../ink/ink494.xml"/><Relationship Id="rId200" Type="http://schemas.openxmlformats.org/officeDocument/2006/relationships/customXml" Target="../ink/ink424.xml"/><Relationship Id="rId382" Type="http://schemas.openxmlformats.org/officeDocument/2006/relationships/customXml" Target="../ink/ink515.xml"/><Relationship Id="rId242" Type="http://schemas.openxmlformats.org/officeDocument/2006/relationships/customXml" Target="../ink/ink445.xml"/><Relationship Id="rId284" Type="http://schemas.openxmlformats.org/officeDocument/2006/relationships/customXml" Target="../ink/ink46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8.png"/><Relationship Id="rId21" Type="http://schemas.openxmlformats.org/officeDocument/2006/relationships/image" Target="../media/image530.png"/><Relationship Id="rId42" Type="http://schemas.openxmlformats.org/officeDocument/2006/relationships/customXml" Target="../ink/ink544.xml"/><Relationship Id="rId63" Type="http://schemas.openxmlformats.org/officeDocument/2006/relationships/image" Target="../media/image551.png"/><Relationship Id="rId84" Type="http://schemas.openxmlformats.org/officeDocument/2006/relationships/customXml" Target="../ink/ink565.xml"/><Relationship Id="rId138" Type="http://schemas.openxmlformats.org/officeDocument/2006/relationships/customXml" Target="../ink/ink592.xml"/><Relationship Id="rId159" Type="http://schemas.openxmlformats.org/officeDocument/2006/relationships/customXml" Target="../ink/ink603.xml"/><Relationship Id="rId170" Type="http://schemas.openxmlformats.org/officeDocument/2006/relationships/image" Target="../media/image604.png"/><Relationship Id="rId191" Type="http://schemas.openxmlformats.org/officeDocument/2006/relationships/customXml" Target="../ink/ink619.xml"/><Relationship Id="rId205" Type="http://schemas.openxmlformats.org/officeDocument/2006/relationships/customXml" Target="../ink/ink626.xml"/><Relationship Id="rId226" Type="http://schemas.openxmlformats.org/officeDocument/2006/relationships/image" Target="../media/image632.png"/><Relationship Id="rId107" Type="http://schemas.openxmlformats.org/officeDocument/2006/relationships/image" Target="../media/image573.png"/><Relationship Id="rId11" Type="http://schemas.openxmlformats.org/officeDocument/2006/relationships/image" Target="../media/image525.png"/><Relationship Id="rId32" Type="http://schemas.openxmlformats.org/officeDocument/2006/relationships/customXml" Target="../ink/ink539.xml"/><Relationship Id="rId53" Type="http://schemas.openxmlformats.org/officeDocument/2006/relationships/image" Target="../media/image546.png"/><Relationship Id="rId74" Type="http://schemas.openxmlformats.org/officeDocument/2006/relationships/customXml" Target="../ink/ink560.xml"/><Relationship Id="rId128" Type="http://schemas.openxmlformats.org/officeDocument/2006/relationships/customXml" Target="../ink/ink587.xml"/><Relationship Id="rId149" Type="http://schemas.openxmlformats.org/officeDocument/2006/relationships/customXml" Target="../ink/ink598.xml"/><Relationship Id="rId5" Type="http://schemas.openxmlformats.org/officeDocument/2006/relationships/image" Target="../media/image522.png"/><Relationship Id="rId95" Type="http://schemas.openxmlformats.org/officeDocument/2006/relationships/image" Target="../media/image567.png"/><Relationship Id="rId160" Type="http://schemas.openxmlformats.org/officeDocument/2006/relationships/image" Target="../media/image599.png"/><Relationship Id="rId181" Type="http://schemas.openxmlformats.org/officeDocument/2006/relationships/customXml" Target="../ink/ink614.xml"/><Relationship Id="rId216" Type="http://schemas.openxmlformats.org/officeDocument/2006/relationships/image" Target="../media/image627.png"/><Relationship Id="rId22" Type="http://schemas.openxmlformats.org/officeDocument/2006/relationships/customXml" Target="../ink/ink534.xml"/><Relationship Id="rId43" Type="http://schemas.openxmlformats.org/officeDocument/2006/relationships/image" Target="../media/image541.png"/><Relationship Id="rId64" Type="http://schemas.openxmlformats.org/officeDocument/2006/relationships/customXml" Target="../ink/ink555.xml"/><Relationship Id="rId118" Type="http://schemas.openxmlformats.org/officeDocument/2006/relationships/customXml" Target="../ink/ink582.xml"/><Relationship Id="rId139" Type="http://schemas.openxmlformats.org/officeDocument/2006/relationships/image" Target="../media/image589.png"/><Relationship Id="rId85" Type="http://schemas.openxmlformats.org/officeDocument/2006/relationships/image" Target="../media/image562.png"/><Relationship Id="rId150" Type="http://schemas.openxmlformats.org/officeDocument/2006/relationships/image" Target="../media/image594.png"/><Relationship Id="rId171" Type="http://schemas.openxmlformats.org/officeDocument/2006/relationships/customXml" Target="../ink/ink609.xml"/><Relationship Id="rId192" Type="http://schemas.openxmlformats.org/officeDocument/2006/relationships/image" Target="../media/image615.png"/><Relationship Id="rId206" Type="http://schemas.openxmlformats.org/officeDocument/2006/relationships/image" Target="../media/image622.png"/><Relationship Id="rId227" Type="http://schemas.openxmlformats.org/officeDocument/2006/relationships/customXml" Target="../ink/ink637.xml"/><Relationship Id="rId12" Type="http://schemas.openxmlformats.org/officeDocument/2006/relationships/customXml" Target="../ink/ink529.xml"/><Relationship Id="rId33" Type="http://schemas.openxmlformats.org/officeDocument/2006/relationships/image" Target="../media/image536.png"/><Relationship Id="rId108" Type="http://schemas.openxmlformats.org/officeDocument/2006/relationships/customXml" Target="../ink/ink577.xml"/><Relationship Id="rId129" Type="http://schemas.openxmlformats.org/officeDocument/2006/relationships/image" Target="../media/image584.png"/><Relationship Id="rId54" Type="http://schemas.openxmlformats.org/officeDocument/2006/relationships/customXml" Target="../ink/ink550.xml"/><Relationship Id="rId75" Type="http://schemas.openxmlformats.org/officeDocument/2006/relationships/image" Target="../media/image557.png"/><Relationship Id="rId96" Type="http://schemas.openxmlformats.org/officeDocument/2006/relationships/customXml" Target="../ink/ink571.xml"/><Relationship Id="rId140" Type="http://schemas.openxmlformats.org/officeDocument/2006/relationships/customXml" Target="../ink/ink593.xml"/><Relationship Id="rId161" Type="http://schemas.openxmlformats.org/officeDocument/2006/relationships/customXml" Target="../ink/ink604.xml"/><Relationship Id="rId182" Type="http://schemas.openxmlformats.org/officeDocument/2006/relationships/image" Target="../media/image610.png"/><Relationship Id="rId217" Type="http://schemas.openxmlformats.org/officeDocument/2006/relationships/customXml" Target="../ink/ink632.xml"/><Relationship Id="rId6" Type="http://schemas.openxmlformats.org/officeDocument/2006/relationships/customXml" Target="../ink/ink526.xml"/><Relationship Id="rId23" Type="http://schemas.openxmlformats.org/officeDocument/2006/relationships/image" Target="../media/image531.png"/><Relationship Id="rId119" Type="http://schemas.openxmlformats.org/officeDocument/2006/relationships/image" Target="../media/image579.png"/><Relationship Id="rId44" Type="http://schemas.openxmlformats.org/officeDocument/2006/relationships/customXml" Target="../ink/ink545.xml"/><Relationship Id="rId65" Type="http://schemas.openxmlformats.org/officeDocument/2006/relationships/image" Target="../media/image552.png"/><Relationship Id="rId86" Type="http://schemas.openxmlformats.org/officeDocument/2006/relationships/customXml" Target="../ink/ink566.xml"/><Relationship Id="rId130" Type="http://schemas.openxmlformats.org/officeDocument/2006/relationships/customXml" Target="../ink/ink588.xml"/><Relationship Id="rId151" Type="http://schemas.openxmlformats.org/officeDocument/2006/relationships/customXml" Target="../ink/ink599.xml"/><Relationship Id="rId172" Type="http://schemas.openxmlformats.org/officeDocument/2006/relationships/image" Target="../media/image605.png"/><Relationship Id="rId193" Type="http://schemas.openxmlformats.org/officeDocument/2006/relationships/customXml" Target="../ink/ink620.xml"/><Relationship Id="rId207" Type="http://schemas.openxmlformats.org/officeDocument/2006/relationships/customXml" Target="../ink/ink627.xml"/><Relationship Id="rId228" Type="http://schemas.openxmlformats.org/officeDocument/2006/relationships/image" Target="../media/image633.png"/><Relationship Id="rId13" Type="http://schemas.openxmlformats.org/officeDocument/2006/relationships/image" Target="../media/image526.png"/><Relationship Id="rId109" Type="http://schemas.openxmlformats.org/officeDocument/2006/relationships/image" Target="../media/image574.png"/><Relationship Id="rId34" Type="http://schemas.openxmlformats.org/officeDocument/2006/relationships/customXml" Target="../ink/ink540.xml"/><Relationship Id="rId55" Type="http://schemas.openxmlformats.org/officeDocument/2006/relationships/image" Target="../media/image547.png"/><Relationship Id="rId76" Type="http://schemas.openxmlformats.org/officeDocument/2006/relationships/customXml" Target="../ink/ink561.xml"/><Relationship Id="rId97" Type="http://schemas.openxmlformats.org/officeDocument/2006/relationships/image" Target="../media/image568.png"/><Relationship Id="rId120" Type="http://schemas.openxmlformats.org/officeDocument/2006/relationships/customXml" Target="../ink/ink583.xml"/><Relationship Id="rId141" Type="http://schemas.openxmlformats.org/officeDocument/2006/relationships/image" Target="../media/image590.png"/><Relationship Id="rId7" Type="http://schemas.openxmlformats.org/officeDocument/2006/relationships/image" Target="../media/image523.png"/><Relationship Id="rId162" Type="http://schemas.openxmlformats.org/officeDocument/2006/relationships/image" Target="../media/image600.png"/><Relationship Id="rId183" Type="http://schemas.openxmlformats.org/officeDocument/2006/relationships/customXml" Target="../ink/ink615.xml"/><Relationship Id="rId218" Type="http://schemas.openxmlformats.org/officeDocument/2006/relationships/image" Target="../media/image628.png"/><Relationship Id="rId24" Type="http://schemas.openxmlformats.org/officeDocument/2006/relationships/customXml" Target="../ink/ink535.xml"/><Relationship Id="rId45" Type="http://schemas.openxmlformats.org/officeDocument/2006/relationships/image" Target="../media/image542.png"/><Relationship Id="rId66" Type="http://schemas.openxmlformats.org/officeDocument/2006/relationships/customXml" Target="../ink/ink556.xml"/><Relationship Id="rId87" Type="http://schemas.openxmlformats.org/officeDocument/2006/relationships/image" Target="../media/image563.png"/><Relationship Id="rId110" Type="http://schemas.openxmlformats.org/officeDocument/2006/relationships/customXml" Target="../ink/ink578.xml"/><Relationship Id="rId131" Type="http://schemas.openxmlformats.org/officeDocument/2006/relationships/image" Target="../media/image585.png"/><Relationship Id="rId152" Type="http://schemas.openxmlformats.org/officeDocument/2006/relationships/image" Target="../media/image595.png"/><Relationship Id="rId173" Type="http://schemas.openxmlformats.org/officeDocument/2006/relationships/customXml" Target="../ink/ink610.xml"/><Relationship Id="rId194" Type="http://schemas.openxmlformats.org/officeDocument/2006/relationships/image" Target="../media/image616.png"/><Relationship Id="rId208" Type="http://schemas.openxmlformats.org/officeDocument/2006/relationships/image" Target="../media/image623.png"/><Relationship Id="rId14" Type="http://schemas.openxmlformats.org/officeDocument/2006/relationships/customXml" Target="../ink/ink530.xml"/><Relationship Id="rId35" Type="http://schemas.openxmlformats.org/officeDocument/2006/relationships/image" Target="../media/image537.png"/><Relationship Id="rId56" Type="http://schemas.openxmlformats.org/officeDocument/2006/relationships/customXml" Target="../ink/ink551.xml"/><Relationship Id="rId77" Type="http://schemas.openxmlformats.org/officeDocument/2006/relationships/image" Target="../media/image558.png"/><Relationship Id="rId100" Type="http://schemas.openxmlformats.org/officeDocument/2006/relationships/customXml" Target="../ink/ink573.xml"/><Relationship Id="rId8" Type="http://schemas.openxmlformats.org/officeDocument/2006/relationships/customXml" Target="../ink/ink527.xml"/><Relationship Id="rId98" Type="http://schemas.openxmlformats.org/officeDocument/2006/relationships/customXml" Target="../ink/ink572.xml"/><Relationship Id="rId121" Type="http://schemas.openxmlformats.org/officeDocument/2006/relationships/image" Target="../media/image580.png"/><Relationship Id="rId142" Type="http://schemas.openxmlformats.org/officeDocument/2006/relationships/customXml" Target="../ink/ink594.xml"/><Relationship Id="rId163" Type="http://schemas.openxmlformats.org/officeDocument/2006/relationships/customXml" Target="../ink/ink605.xml"/><Relationship Id="rId184" Type="http://schemas.openxmlformats.org/officeDocument/2006/relationships/image" Target="../media/image611.png"/><Relationship Id="rId219" Type="http://schemas.openxmlformats.org/officeDocument/2006/relationships/customXml" Target="../ink/ink633.xml"/><Relationship Id="rId3" Type="http://schemas.openxmlformats.org/officeDocument/2006/relationships/image" Target="../media/image521.png"/><Relationship Id="rId214" Type="http://schemas.openxmlformats.org/officeDocument/2006/relationships/image" Target="../media/image626.png"/><Relationship Id="rId25" Type="http://schemas.openxmlformats.org/officeDocument/2006/relationships/image" Target="../media/image532.png"/><Relationship Id="rId46" Type="http://schemas.openxmlformats.org/officeDocument/2006/relationships/customXml" Target="../ink/ink546.xml"/><Relationship Id="rId67" Type="http://schemas.openxmlformats.org/officeDocument/2006/relationships/image" Target="../media/image553.png"/><Relationship Id="rId116" Type="http://schemas.openxmlformats.org/officeDocument/2006/relationships/customXml" Target="../ink/ink581.xml"/><Relationship Id="rId137" Type="http://schemas.openxmlformats.org/officeDocument/2006/relationships/image" Target="../media/image588.png"/><Relationship Id="rId158" Type="http://schemas.openxmlformats.org/officeDocument/2006/relationships/image" Target="../media/image598.png"/><Relationship Id="rId20" Type="http://schemas.openxmlformats.org/officeDocument/2006/relationships/customXml" Target="../ink/ink533.xml"/><Relationship Id="rId41" Type="http://schemas.openxmlformats.org/officeDocument/2006/relationships/image" Target="../media/image540.png"/><Relationship Id="rId62" Type="http://schemas.openxmlformats.org/officeDocument/2006/relationships/customXml" Target="../ink/ink554.xml"/><Relationship Id="rId83" Type="http://schemas.openxmlformats.org/officeDocument/2006/relationships/image" Target="../media/image561.png"/><Relationship Id="rId88" Type="http://schemas.openxmlformats.org/officeDocument/2006/relationships/customXml" Target="../ink/ink567.xml"/><Relationship Id="rId111" Type="http://schemas.openxmlformats.org/officeDocument/2006/relationships/image" Target="../media/image575.png"/><Relationship Id="rId132" Type="http://schemas.openxmlformats.org/officeDocument/2006/relationships/customXml" Target="../ink/ink589.xml"/><Relationship Id="rId153" Type="http://schemas.openxmlformats.org/officeDocument/2006/relationships/customXml" Target="../ink/ink600.xml"/><Relationship Id="rId174" Type="http://schemas.openxmlformats.org/officeDocument/2006/relationships/image" Target="../media/image606.png"/><Relationship Id="rId179" Type="http://schemas.openxmlformats.org/officeDocument/2006/relationships/customXml" Target="../ink/ink613.xml"/><Relationship Id="rId195" Type="http://schemas.openxmlformats.org/officeDocument/2006/relationships/customXml" Target="../ink/ink621.xml"/><Relationship Id="rId209" Type="http://schemas.openxmlformats.org/officeDocument/2006/relationships/customXml" Target="../ink/ink628.xml"/><Relationship Id="rId190" Type="http://schemas.openxmlformats.org/officeDocument/2006/relationships/image" Target="../media/image614.png"/><Relationship Id="rId204" Type="http://schemas.openxmlformats.org/officeDocument/2006/relationships/image" Target="../media/image621.png"/><Relationship Id="rId220" Type="http://schemas.openxmlformats.org/officeDocument/2006/relationships/image" Target="../media/image629.png"/><Relationship Id="rId225" Type="http://schemas.openxmlformats.org/officeDocument/2006/relationships/customXml" Target="../ink/ink636.xml"/><Relationship Id="rId15" Type="http://schemas.openxmlformats.org/officeDocument/2006/relationships/image" Target="../media/image527.png"/><Relationship Id="rId36" Type="http://schemas.openxmlformats.org/officeDocument/2006/relationships/customXml" Target="../ink/ink541.xml"/><Relationship Id="rId57" Type="http://schemas.openxmlformats.org/officeDocument/2006/relationships/image" Target="../media/image548.png"/><Relationship Id="rId106" Type="http://schemas.openxmlformats.org/officeDocument/2006/relationships/customXml" Target="../ink/ink576.xml"/><Relationship Id="rId127" Type="http://schemas.openxmlformats.org/officeDocument/2006/relationships/image" Target="../media/image583.png"/><Relationship Id="rId10" Type="http://schemas.openxmlformats.org/officeDocument/2006/relationships/customXml" Target="../ink/ink528.xml"/><Relationship Id="rId31" Type="http://schemas.openxmlformats.org/officeDocument/2006/relationships/image" Target="../media/image535.png"/><Relationship Id="rId52" Type="http://schemas.openxmlformats.org/officeDocument/2006/relationships/customXml" Target="../ink/ink549.xml"/><Relationship Id="rId73" Type="http://schemas.openxmlformats.org/officeDocument/2006/relationships/image" Target="../media/image556.png"/><Relationship Id="rId78" Type="http://schemas.openxmlformats.org/officeDocument/2006/relationships/customXml" Target="../ink/ink562.xml"/><Relationship Id="rId94" Type="http://schemas.openxmlformats.org/officeDocument/2006/relationships/customXml" Target="../ink/ink570.xml"/><Relationship Id="rId99" Type="http://schemas.openxmlformats.org/officeDocument/2006/relationships/image" Target="../media/image569.png"/><Relationship Id="rId101" Type="http://schemas.openxmlformats.org/officeDocument/2006/relationships/image" Target="../media/image570.png"/><Relationship Id="rId122" Type="http://schemas.openxmlformats.org/officeDocument/2006/relationships/customXml" Target="../ink/ink584.xml"/><Relationship Id="rId143" Type="http://schemas.openxmlformats.org/officeDocument/2006/relationships/image" Target="../media/image591.png"/><Relationship Id="rId148" Type="http://schemas.openxmlformats.org/officeDocument/2006/relationships/image" Target="../media/image593.png"/><Relationship Id="rId164" Type="http://schemas.openxmlformats.org/officeDocument/2006/relationships/image" Target="../media/image601.png"/><Relationship Id="rId169" Type="http://schemas.openxmlformats.org/officeDocument/2006/relationships/customXml" Target="../ink/ink608.xml"/><Relationship Id="rId185" Type="http://schemas.openxmlformats.org/officeDocument/2006/relationships/customXml" Target="../ink/ink616.xml"/><Relationship Id="rId4" Type="http://schemas.openxmlformats.org/officeDocument/2006/relationships/customXml" Target="../ink/ink525.xml"/><Relationship Id="rId9" Type="http://schemas.openxmlformats.org/officeDocument/2006/relationships/image" Target="../media/image524.png"/><Relationship Id="rId180" Type="http://schemas.openxmlformats.org/officeDocument/2006/relationships/image" Target="../media/image609.png"/><Relationship Id="rId210" Type="http://schemas.openxmlformats.org/officeDocument/2006/relationships/image" Target="../media/image624.png"/><Relationship Id="rId215" Type="http://schemas.openxmlformats.org/officeDocument/2006/relationships/customXml" Target="../ink/ink631.xml"/><Relationship Id="rId26" Type="http://schemas.openxmlformats.org/officeDocument/2006/relationships/customXml" Target="../ink/ink536.xml"/><Relationship Id="rId47" Type="http://schemas.openxmlformats.org/officeDocument/2006/relationships/image" Target="../media/image543.png"/><Relationship Id="rId68" Type="http://schemas.openxmlformats.org/officeDocument/2006/relationships/customXml" Target="../ink/ink557.xml"/><Relationship Id="rId89" Type="http://schemas.openxmlformats.org/officeDocument/2006/relationships/image" Target="../media/image564.png"/><Relationship Id="rId112" Type="http://schemas.openxmlformats.org/officeDocument/2006/relationships/customXml" Target="../ink/ink579.xml"/><Relationship Id="rId133" Type="http://schemas.openxmlformats.org/officeDocument/2006/relationships/image" Target="../media/image586.png"/><Relationship Id="rId154" Type="http://schemas.openxmlformats.org/officeDocument/2006/relationships/image" Target="../media/image596.png"/><Relationship Id="rId175" Type="http://schemas.openxmlformats.org/officeDocument/2006/relationships/customXml" Target="../ink/ink611.xml"/><Relationship Id="rId196" Type="http://schemas.openxmlformats.org/officeDocument/2006/relationships/image" Target="../media/image617.png"/><Relationship Id="rId200" Type="http://schemas.openxmlformats.org/officeDocument/2006/relationships/image" Target="../media/image619.png"/><Relationship Id="rId16" Type="http://schemas.openxmlformats.org/officeDocument/2006/relationships/customXml" Target="../ink/ink531.xml"/><Relationship Id="rId221" Type="http://schemas.openxmlformats.org/officeDocument/2006/relationships/customXml" Target="../ink/ink634.xml"/><Relationship Id="rId37" Type="http://schemas.openxmlformats.org/officeDocument/2006/relationships/image" Target="../media/image538.png"/><Relationship Id="rId58" Type="http://schemas.openxmlformats.org/officeDocument/2006/relationships/customXml" Target="../ink/ink552.xml"/><Relationship Id="rId79" Type="http://schemas.openxmlformats.org/officeDocument/2006/relationships/image" Target="../media/image559.png"/><Relationship Id="rId102" Type="http://schemas.openxmlformats.org/officeDocument/2006/relationships/customXml" Target="../ink/ink574.xml"/><Relationship Id="rId123" Type="http://schemas.openxmlformats.org/officeDocument/2006/relationships/image" Target="../media/image581.png"/><Relationship Id="rId144" Type="http://schemas.openxmlformats.org/officeDocument/2006/relationships/customXml" Target="../ink/ink595.xml"/><Relationship Id="rId90" Type="http://schemas.openxmlformats.org/officeDocument/2006/relationships/customXml" Target="../ink/ink568.xml"/><Relationship Id="rId165" Type="http://schemas.openxmlformats.org/officeDocument/2006/relationships/customXml" Target="../ink/ink606.xml"/><Relationship Id="rId186" Type="http://schemas.openxmlformats.org/officeDocument/2006/relationships/image" Target="../media/image612.png"/><Relationship Id="rId211" Type="http://schemas.openxmlformats.org/officeDocument/2006/relationships/customXml" Target="../ink/ink629.xml"/><Relationship Id="rId27" Type="http://schemas.openxmlformats.org/officeDocument/2006/relationships/image" Target="../media/image533.png"/><Relationship Id="rId48" Type="http://schemas.openxmlformats.org/officeDocument/2006/relationships/customXml" Target="../ink/ink547.xml"/><Relationship Id="rId69" Type="http://schemas.openxmlformats.org/officeDocument/2006/relationships/image" Target="../media/image554.png"/><Relationship Id="rId113" Type="http://schemas.openxmlformats.org/officeDocument/2006/relationships/image" Target="../media/image576.png"/><Relationship Id="rId134" Type="http://schemas.openxmlformats.org/officeDocument/2006/relationships/customXml" Target="../ink/ink590.xml"/><Relationship Id="rId80" Type="http://schemas.openxmlformats.org/officeDocument/2006/relationships/customXml" Target="../ink/ink563.xml"/><Relationship Id="rId155" Type="http://schemas.openxmlformats.org/officeDocument/2006/relationships/customXml" Target="../ink/ink601.xml"/><Relationship Id="rId176" Type="http://schemas.openxmlformats.org/officeDocument/2006/relationships/image" Target="../media/image607.png"/><Relationship Id="rId197" Type="http://schemas.openxmlformats.org/officeDocument/2006/relationships/customXml" Target="../ink/ink622.xml"/><Relationship Id="rId201" Type="http://schemas.openxmlformats.org/officeDocument/2006/relationships/customXml" Target="../ink/ink624.xml"/><Relationship Id="rId222" Type="http://schemas.openxmlformats.org/officeDocument/2006/relationships/image" Target="../media/image630.png"/><Relationship Id="rId17" Type="http://schemas.openxmlformats.org/officeDocument/2006/relationships/image" Target="../media/image528.png"/><Relationship Id="rId38" Type="http://schemas.openxmlformats.org/officeDocument/2006/relationships/customXml" Target="../ink/ink542.xml"/><Relationship Id="rId59" Type="http://schemas.openxmlformats.org/officeDocument/2006/relationships/image" Target="../media/image549.png"/><Relationship Id="rId103" Type="http://schemas.openxmlformats.org/officeDocument/2006/relationships/image" Target="../media/image571.png"/><Relationship Id="rId124" Type="http://schemas.openxmlformats.org/officeDocument/2006/relationships/customXml" Target="../ink/ink585.xml"/><Relationship Id="rId70" Type="http://schemas.openxmlformats.org/officeDocument/2006/relationships/customXml" Target="../ink/ink558.xml"/><Relationship Id="rId91" Type="http://schemas.openxmlformats.org/officeDocument/2006/relationships/image" Target="../media/image565.png"/><Relationship Id="rId145" Type="http://schemas.openxmlformats.org/officeDocument/2006/relationships/customXml" Target="../ink/ink596.xml"/><Relationship Id="rId166" Type="http://schemas.openxmlformats.org/officeDocument/2006/relationships/image" Target="../media/image602.png"/><Relationship Id="rId187" Type="http://schemas.openxmlformats.org/officeDocument/2006/relationships/customXml" Target="../ink/ink61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25.png"/><Relationship Id="rId28" Type="http://schemas.openxmlformats.org/officeDocument/2006/relationships/customXml" Target="../ink/ink537.xml"/><Relationship Id="rId49" Type="http://schemas.openxmlformats.org/officeDocument/2006/relationships/image" Target="../media/image544.png"/><Relationship Id="rId114" Type="http://schemas.openxmlformats.org/officeDocument/2006/relationships/customXml" Target="../ink/ink580.xml"/><Relationship Id="rId60" Type="http://schemas.openxmlformats.org/officeDocument/2006/relationships/customXml" Target="../ink/ink553.xml"/><Relationship Id="rId81" Type="http://schemas.openxmlformats.org/officeDocument/2006/relationships/image" Target="../media/image560.png"/><Relationship Id="rId135" Type="http://schemas.openxmlformats.org/officeDocument/2006/relationships/image" Target="../media/image587.png"/><Relationship Id="rId156" Type="http://schemas.openxmlformats.org/officeDocument/2006/relationships/image" Target="../media/image597.png"/><Relationship Id="rId177" Type="http://schemas.openxmlformats.org/officeDocument/2006/relationships/customXml" Target="../ink/ink612.xml"/><Relationship Id="rId198" Type="http://schemas.openxmlformats.org/officeDocument/2006/relationships/image" Target="../media/image618.png"/><Relationship Id="rId202" Type="http://schemas.openxmlformats.org/officeDocument/2006/relationships/image" Target="../media/image620.png"/><Relationship Id="rId223" Type="http://schemas.openxmlformats.org/officeDocument/2006/relationships/customXml" Target="../ink/ink635.xml"/><Relationship Id="rId18" Type="http://schemas.openxmlformats.org/officeDocument/2006/relationships/customXml" Target="../ink/ink532.xml"/><Relationship Id="rId39" Type="http://schemas.openxmlformats.org/officeDocument/2006/relationships/image" Target="../media/image539.png"/><Relationship Id="rId50" Type="http://schemas.openxmlformats.org/officeDocument/2006/relationships/customXml" Target="../ink/ink548.xml"/><Relationship Id="rId104" Type="http://schemas.openxmlformats.org/officeDocument/2006/relationships/customXml" Target="../ink/ink575.xml"/><Relationship Id="rId125" Type="http://schemas.openxmlformats.org/officeDocument/2006/relationships/image" Target="../media/image582.png"/><Relationship Id="rId146" Type="http://schemas.openxmlformats.org/officeDocument/2006/relationships/image" Target="../media/image592.png"/><Relationship Id="rId167" Type="http://schemas.openxmlformats.org/officeDocument/2006/relationships/customXml" Target="../ink/ink607.xml"/><Relationship Id="rId188" Type="http://schemas.openxmlformats.org/officeDocument/2006/relationships/image" Target="../media/image613.png"/><Relationship Id="rId71" Type="http://schemas.openxmlformats.org/officeDocument/2006/relationships/image" Target="../media/image555.png"/><Relationship Id="rId92" Type="http://schemas.openxmlformats.org/officeDocument/2006/relationships/customXml" Target="../ink/ink569.xml"/><Relationship Id="rId213" Type="http://schemas.openxmlformats.org/officeDocument/2006/relationships/customXml" Target="../ink/ink630.xml"/><Relationship Id="rId2" Type="http://schemas.openxmlformats.org/officeDocument/2006/relationships/customXml" Target="../ink/ink524.xml"/><Relationship Id="rId29" Type="http://schemas.openxmlformats.org/officeDocument/2006/relationships/image" Target="../media/image534.png"/><Relationship Id="rId40" Type="http://schemas.openxmlformats.org/officeDocument/2006/relationships/customXml" Target="../ink/ink543.xml"/><Relationship Id="rId115" Type="http://schemas.openxmlformats.org/officeDocument/2006/relationships/image" Target="../media/image577.png"/><Relationship Id="rId136" Type="http://schemas.openxmlformats.org/officeDocument/2006/relationships/customXml" Target="../ink/ink591.xml"/><Relationship Id="rId157" Type="http://schemas.openxmlformats.org/officeDocument/2006/relationships/customXml" Target="../ink/ink602.xml"/><Relationship Id="rId178" Type="http://schemas.openxmlformats.org/officeDocument/2006/relationships/image" Target="../media/image608.png"/><Relationship Id="rId61" Type="http://schemas.openxmlformats.org/officeDocument/2006/relationships/image" Target="../media/image550.png"/><Relationship Id="rId82" Type="http://schemas.openxmlformats.org/officeDocument/2006/relationships/customXml" Target="../ink/ink564.xml"/><Relationship Id="rId199" Type="http://schemas.openxmlformats.org/officeDocument/2006/relationships/customXml" Target="../ink/ink623.xml"/><Relationship Id="rId203" Type="http://schemas.openxmlformats.org/officeDocument/2006/relationships/customXml" Target="../ink/ink625.xml"/><Relationship Id="rId19" Type="http://schemas.openxmlformats.org/officeDocument/2006/relationships/image" Target="../media/image529.png"/><Relationship Id="rId224" Type="http://schemas.openxmlformats.org/officeDocument/2006/relationships/image" Target="../media/image631.png"/><Relationship Id="rId30" Type="http://schemas.openxmlformats.org/officeDocument/2006/relationships/customXml" Target="../ink/ink538.xml"/><Relationship Id="rId105" Type="http://schemas.openxmlformats.org/officeDocument/2006/relationships/image" Target="../media/image572.png"/><Relationship Id="rId126" Type="http://schemas.openxmlformats.org/officeDocument/2006/relationships/customXml" Target="../ink/ink586.xml"/><Relationship Id="rId147" Type="http://schemas.openxmlformats.org/officeDocument/2006/relationships/customXml" Target="../ink/ink597.xml"/><Relationship Id="rId168" Type="http://schemas.openxmlformats.org/officeDocument/2006/relationships/image" Target="../media/image603.png"/><Relationship Id="rId51" Type="http://schemas.openxmlformats.org/officeDocument/2006/relationships/image" Target="../media/image545.png"/><Relationship Id="rId72" Type="http://schemas.openxmlformats.org/officeDocument/2006/relationships/customXml" Target="../ink/ink559.xml"/><Relationship Id="rId93" Type="http://schemas.openxmlformats.org/officeDocument/2006/relationships/image" Target="../media/image566.png"/><Relationship Id="rId189" Type="http://schemas.openxmlformats.org/officeDocument/2006/relationships/customXml" Target="../ink/ink6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58340C-4328-40A3-A54C-C95E5C3ED42B}"/>
                  </a:ext>
                </a:extLst>
              </p14:cNvPr>
              <p14:cNvContentPartPr/>
              <p14:nvPr/>
            </p14:nvContentPartPr>
            <p14:xfrm>
              <a:off x="1513383" y="891872"/>
              <a:ext cx="1419225" cy="952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58340C-4328-40A3-A54C-C95E5C3ED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441" y="874838"/>
                <a:ext cx="1454750" cy="129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40758C-D1D1-4615-980F-9CC156E10E4A}"/>
                  </a:ext>
                </a:extLst>
              </p14:cNvPr>
              <p14:cNvContentPartPr/>
              <p14:nvPr/>
            </p14:nvContentPartPr>
            <p14:xfrm>
              <a:off x="1394579" y="1014485"/>
              <a:ext cx="1619250" cy="15621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40758C-D1D1-4615-980F-9CC156E10E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912" y="996844"/>
                <a:ext cx="1654945" cy="159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163E72-E8F3-4476-A44A-A0335A68919B}"/>
                  </a:ext>
                </a:extLst>
              </p14:cNvPr>
              <p14:cNvContentPartPr/>
              <p14:nvPr/>
            </p14:nvContentPartPr>
            <p14:xfrm>
              <a:off x="1708856" y="2742746"/>
              <a:ext cx="704850" cy="18478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163E72-E8F3-4476-A44A-A0335A6891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0903" y="2724781"/>
                <a:ext cx="740398" cy="1883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8DE776-4F67-420D-A60B-30AEF4BAAEB9}"/>
                  </a:ext>
                </a:extLst>
              </p14:cNvPr>
              <p14:cNvContentPartPr/>
              <p14:nvPr/>
            </p14:nvContentPartPr>
            <p14:xfrm>
              <a:off x="2152108" y="2683112"/>
              <a:ext cx="809625" cy="21526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8DE776-4F67-420D-A60B-30AEF4BAAE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4453" y="2665494"/>
                <a:ext cx="845296" cy="218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00FD80-70D6-4E84-9B59-672C58373131}"/>
                  </a:ext>
                </a:extLst>
              </p14:cNvPr>
              <p14:cNvContentPartPr/>
              <p14:nvPr/>
            </p14:nvContentPartPr>
            <p14:xfrm>
              <a:off x="4805924" y="1096091"/>
              <a:ext cx="123824" cy="1905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00FD80-70D6-4E84-9B59-672C583731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7920" y="1078479"/>
                <a:ext cx="160200" cy="226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2BD69C-43D8-4618-8153-B27F8A7FC22F}"/>
                  </a:ext>
                </a:extLst>
              </p14:cNvPr>
              <p14:cNvContentPartPr/>
              <p14:nvPr/>
            </p14:nvContentPartPr>
            <p14:xfrm>
              <a:off x="5153890" y="1042994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2BD69C-43D8-4618-8153-B27F8A7FC2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7209" y="947744"/>
                <a:ext cx="245269" cy="1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826498-2FB3-446E-B037-5B72B08670C0}"/>
                  </a:ext>
                </a:extLst>
              </p14:cNvPr>
              <p14:cNvContentPartPr/>
              <p14:nvPr/>
            </p14:nvContentPartPr>
            <p14:xfrm>
              <a:off x="4932351" y="986223"/>
              <a:ext cx="200025" cy="7524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826498-2FB3-446E-B037-5B72B08670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4395" y="968547"/>
                <a:ext cx="235577" cy="788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8E8035-D873-4294-8308-66AF2C1D9E11}"/>
                  </a:ext>
                </a:extLst>
              </p14:cNvPr>
              <p14:cNvContentPartPr/>
              <p14:nvPr/>
            </p14:nvContentPartPr>
            <p14:xfrm>
              <a:off x="4922587" y="1773230"/>
              <a:ext cx="9525" cy="9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8E8035-D873-4294-8308-66AF2C1D9E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84462" y="1296980"/>
                <a:ext cx="48101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179204-08C0-4E0E-901A-C93A629A2CA0}"/>
                  </a:ext>
                </a:extLst>
              </p14:cNvPr>
              <p14:cNvContentPartPr/>
              <p14:nvPr/>
            </p14:nvContentPartPr>
            <p14:xfrm>
              <a:off x="5200144" y="1745672"/>
              <a:ext cx="19049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179204-08C0-4E0E-901A-C93A629A2C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76914" y="1626609"/>
                <a:ext cx="65045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AA0961-03DC-4F2F-ACB6-215FA987D84F}"/>
                  </a:ext>
                </a:extLst>
              </p14:cNvPr>
              <p14:cNvContentPartPr/>
              <p14:nvPr/>
            </p14:nvContentPartPr>
            <p14:xfrm>
              <a:off x="5431053" y="1634835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AA0961-03DC-4F2F-ACB6-215FA987D8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3599" y="1617549"/>
                <a:ext cx="64994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2656E0-AAEC-4AD1-BEA5-CC978AC1B71E}"/>
                  </a:ext>
                </a:extLst>
              </p14:cNvPr>
              <p14:cNvContentPartPr/>
              <p14:nvPr/>
            </p14:nvContentPartPr>
            <p14:xfrm>
              <a:off x="4885627" y="1767530"/>
              <a:ext cx="3629024" cy="91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2656E0-AAEC-4AD1-BEA5-CC978AC1B7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67640" y="1749820"/>
                <a:ext cx="3664638" cy="950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748FEF-385F-4AAB-90F9-0314F80201F3}"/>
                  </a:ext>
                </a:extLst>
              </p14:cNvPr>
              <p14:cNvContentPartPr/>
              <p14:nvPr/>
            </p14:nvContentPartPr>
            <p14:xfrm>
              <a:off x="8395890" y="2425492"/>
              <a:ext cx="400049" cy="2095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748FEF-385F-4AAB-90F9-0314F80201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78102" y="2407789"/>
                <a:ext cx="435988" cy="24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DB464F3-C273-4F3E-AEA7-A08D80F1655F}"/>
                  </a:ext>
                </a:extLst>
              </p14:cNvPr>
              <p14:cNvContentPartPr/>
              <p14:nvPr/>
            </p14:nvContentPartPr>
            <p14:xfrm>
              <a:off x="8820726" y="2271515"/>
              <a:ext cx="866775" cy="1143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DB464F3-C273-4F3E-AEA7-A08D80F165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03095" y="2254229"/>
                <a:ext cx="902396" cy="14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3CF8D9-EEBF-4488-A2B6-0583AA206AC0}"/>
                  </a:ext>
                </a:extLst>
              </p14:cNvPr>
              <p14:cNvContentPartPr/>
              <p14:nvPr/>
            </p14:nvContentPartPr>
            <p14:xfrm>
              <a:off x="9753636" y="1371394"/>
              <a:ext cx="1066800" cy="81915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3CF8D9-EEBF-4488-A2B6-0583AA206A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35658" y="1353399"/>
                <a:ext cx="1102396" cy="854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86662F-5DC6-490E-B5D5-76CBAA3BD604}"/>
                  </a:ext>
                </a:extLst>
              </p14:cNvPr>
              <p14:cNvContentPartPr/>
              <p14:nvPr/>
            </p14:nvContentPartPr>
            <p14:xfrm>
              <a:off x="5152794" y="892447"/>
              <a:ext cx="3038474" cy="14287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86662F-5DC6-490E-B5D5-76CBAA3BD6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35137" y="874362"/>
                <a:ext cx="3074149" cy="178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CC73CA-6102-434C-B903-596A0A78ADDE}"/>
                  </a:ext>
                </a:extLst>
              </p14:cNvPr>
              <p14:cNvContentPartPr/>
              <p14:nvPr/>
            </p14:nvContentPartPr>
            <p14:xfrm>
              <a:off x="2438472" y="110835"/>
              <a:ext cx="4819650" cy="35242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CC73CA-6102-434C-B903-596A0A78AD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20487" y="92669"/>
                <a:ext cx="4855261" cy="388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CEB0CD-6D38-4714-B192-54905FCD5C9B}"/>
                  </a:ext>
                </a:extLst>
              </p14:cNvPr>
              <p14:cNvContentPartPr/>
              <p14:nvPr/>
            </p14:nvContentPartPr>
            <p14:xfrm>
              <a:off x="4266263" y="3131126"/>
              <a:ext cx="571500" cy="92392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CEB0CD-6D38-4714-B192-54905FCD5C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48728" y="3113524"/>
                <a:ext cx="606928" cy="959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E257A7-4412-48E0-8F31-7F0CFDE40BC9}"/>
                  </a:ext>
                </a:extLst>
              </p14:cNvPr>
              <p14:cNvContentPartPr/>
              <p14:nvPr/>
            </p14:nvContentPartPr>
            <p14:xfrm>
              <a:off x="5006216" y="4106530"/>
              <a:ext cx="314325" cy="2857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E257A7-4412-48E0-8F31-7F0CFDE40B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88714" y="4090619"/>
                <a:ext cx="349687" cy="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7BA618-2997-47DE-A548-535E7161CA42}"/>
                  </a:ext>
                </a:extLst>
              </p14:cNvPr>
              <p14:cNvContentPartPr/>
              <p14:nvPr/>
            </p14:nvContentPartPr>
            <p14:xfrm>
              <a:off x="5458798" y="4110181"/>
              <a:ext cx="66675" cy="95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7BA618-2997-47DE-A548-535E7161CA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40581" y="4095749"/>
                <a:ext cx="102745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B01674-6D5E-4635-9311-965A3BD244C7}"/>
                  </a:ext>
                </a:extLst>
              </p14:cNvPr>
              <p14:cNvContentPartPr/>
              <p14:nvPr/>
            </p14:nvContentPartPr>
            <p14:xfrm>
              <a:off x="4646067" y="4165042"/>
              <a:ext cx="666750" cy="5715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B01674-6D5E-4635-9311-965A3BD244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28378" y="4145992"/>
                <a:ext cx="702488" cy="94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6D9954-3B44-4E55-994B-B5A85C039922}"/>
                  </a:ext>
                </a:extLst>
              </p14:cNvPr>
              <p14:cNvContentPartPr/>
              <p14:nvPr/>
            </p14:nvContentPartPr>
            <p14:xfrm>
              <a:off x="5126433" y="4142732"/>
              <a:ext cx="295275" cy="55244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6D9954-3B44-4E55-994B-B5A85C0399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08731" y="4124830"/>
                <a:ext cx="330326" cy="587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91FD54-D070-49B2-BD36-BB360F040375}"/>
                  </a:ext>
                </a:extLst>
              </p14:cNvPr>
              <p14:cNvContentPartPr/>
              <p14:nvPr/>
            </p14:nvContentPartPr>
            <p14:xfrm>
              <a:off x="5310908" y="5043054"/>
              <a:ext cx="9525" cy="5715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91FD54-D070-49B2-BD36-BB360F0403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52158" y="5025630"/>
                <a:ext cx="323850" cy="91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0473E6-7F14-4B9A-AB16-C99102881644}"/>
                  </a:ext>
                </a:extLst>
              </p14:cNvPr>
              <p14:cNvContentPartPr/>
              <p14:nvPr/>
            </p14:nvContentPartPr>
            <p14:xfrm>
              <a:off x="5440254" y="5255490"/>
              <a:ext cx="19049" cy="23812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0473E6-7F14-4B9A-AB16-C991028816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18547" y="5238049"/>
                <a:ext cx="62906" cy="273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0DB76C-14B6-41D0-A75A-50A626BC2F59}"/>
                  </a:ext>
                </a:extLst>
              </p14:cNvPr>
              <p14:cNvContentPartPr/>
              <p14:nvPr/>
            </p14:nvContentPartPr>
            <p14:xfrm>
              <a:off x="5421445" y="5486400"/>
              <a:ext cx="85724" cy="8572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0DB76C-14B6-41D0-A75A-50A626BC2F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03360" y="5467925"/>
                <a:ext cx="121533" cy="122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05F63FD-EEA1-44D7-91FA-AE295521732D}"/>
                  </a:ext>
                </a:extLst>
              </p14:cNvPr>
              <p14:cNvContentPartPr/>
              <p14:nvPr/>
            </p14:nvContentPartPr>
            <p14:xfrm>
              <a:off x="5384800" y="5499949"/>
              <a:ext cx="495299" cy="13335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05F63FD-EEA1-44D7-91FA-AE29552173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66893" y="5482216"/>
                <a:ext cx="530754" cy="16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B9911D0-A1DA-4DFE-BADF-13847D488DBF}"/>
                  </a:ext>
                </a:extLst>
              </p14:cNvPr>
              <p14:cNvContentPartPr/>
              <p14:nvPr/>
            </p14:nvContentPartPr>
            <p14:xfrm>
              <a:off x="6068398" y="5556372"/>
              <a:ext cx="352425" cy="4762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B9911D0-A1DA-4DFE-BADF-13847D488DB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50288" y="5537703"/>
                <a:ext cx="388283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5E5351-024F-4597-A3B2-23D62BAF4807}"/>
                  </a:ext>
                </a:extLst>
              </p14:cNvPr>
              <p14:cNvContentPartPr/>
              <p14:nvPr/>
            </p14:nvContentPartPr>
            <p14:xfrm>
              <a:off x="6428544" y="5347256"/>
              <a:ext cx="180975" cy="17145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5E5351-024F-4597-A3B2-23D62BAF48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10696" y="5330111"/>
                <a:ext cx="216313" cy="20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87D82D7-46D5-4471-AC6F-CE83CD0D2836}"/>
                  </a:ext>
                </a:extLst>
              </p14:cNvPr>
              <p14:cNvContentPartPr/>
              <p14:nvPr/>
            </p14:nvContentPartPr>
            <p14:xfrm>
              <a:off x="6509314" y="5312030"/>
              <a:ext cx="9525" cy="95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87D82D7-46D5-4471-AC6F-CE83CD0D28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85501" y="5299416"/>
                <a:ext cx="56674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56A12F-98E2-4C55-AD21-D335A69F6460}"/>
                  </a:ext>
                </a:extLst>
              </p14:cNvPr>
              <p14:cNvContentPartPr/>
              <p14:nvPr/>
            </p14:nvContentPartPr>
            <p14:xfrm>
              <a:off x="6468105" y="3998579"/>
              <a:ext cx="66675" cy="130492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56A12F-98E2-4C55-AD21-D335A69F64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49686" y="3980560"/>
                <a:ext cx="103144" cy="1340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D11CD2-ABDD-40D8-9593-514AD10A9586}"/>
                  </a:ext>
                </a:extLst>
              </p14:cNvPr>
              <p14:cNvContentPartPr/>
              <p14:nvPr/>
            </p14:nvContentPartPr>
            <p14:xfrm>
              <a:off x="6427773" y="3699218"/>
              <a:ext cx="26670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D11CD2-ABDD-40D8-9593-514AD10A95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09993" y="3681410"/>
                <a:ext cx="302623" cy="26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5C71DDD-8C33-4EDC-97EA-E0796A2083CE}"/>
                  </a:ext>
                </a:extLst>
              </p14:cNvPr>
              <p14:cNvContentPartPr/>
              <p14:nvPr/>
            </p14:nvContentPartPr>
            <p14:xfrm>
              <a:off x="6317672" y="3823854"/>
              <a:ext cx="9525" cy="952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5C71DDD-8C33-4EDC-97EA-E0796A2083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38297" y="3746066"/>
                <a:ext cx="166688" cy="16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612CAB-89B5-420A-AEEF-4CD041917873}"/>
                  </a:ext>
                </a:extLst>
              </p14:cNvPr>
              <p14:cNvContentPartPr/>
              <p14:nvPr/>
            </p14:nvContentPartPr>
            <p14:xfrm>
              <a:off x="6257665" y="3637167"/>
              <a:ext cx="9525" cy="6667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612CAB-89B5-420A-AEEF-4CD0419178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45698" y="3619244"/>
                <a:ext cx="33704" cy="102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F9E6A3-7E65-4A93-BD4C-943035462434}"/>
                  </a:ext>
                </a:extLst>
              </p14:cNvPr>
              <p14:cNvContentPartPr/>
              <p14:nvPr/>
            </p14:nvContentPartPr>
            <p14:xfrm>
              <a:off x="6262254" y="3509817"/>
              <a:ext cx="9525" cy="95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F9E6A3-7E65-4A93-BD4C-94303546243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15581" y="3456900"/>
                <a:ext cx="103823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D6BB491-C15A-4A83-86FA-DF3B988D721D}"/>
                  </a:ext>
                </a:extLst>
              </p14:cNvPr>
              <p14:cNvContentPartPr/>
              <p14:nvPr/>
            </p14:nvContentPartPr>
            <p14:xfrm>
              <a:off x="5042736" y="3079057"/>
              <a:ext cx="1571625" cy="93344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D6BB491-C15A-4A83-86FA-DF3B988D72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24762" y="3060995"/>
                <a:ext cx="1607213" cy="969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940FFA9-3BCD-4EA4-A589-C6C0DF1BDC40}"/>
                  </a:ext>
                </a:extLst>
              </p14:cNvPr>
              <p14:cNvContentPartPr/>
              <p14:nvPr/>
            </p14:nvContentPartPr>
            <p14:xfrm>
              <a:off x="8829963" y="5551054"/>
              <a:ext cx="9525" cy="19049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940FFA9-3BCD-4EA4-A589-C6C0DF1BDC4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03505" y="5535999"/>
                <a:ext cx="61913" cy="4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EF5288-C4A3-469A-8A32-13271F982851}"/>
                  </a:ext>
                </a:extLst>
              </p14:cNvPr>
              <p14:cNvContentPartPr/>
              <p14:nvPr/>
            </p14:nvContentPartPr>
            <p14:xfrm>
              <a:off x="8626799" y="4261898"/>
              <a:ext cx="1695450" cy="86677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EF5288-C4A3-469A-8A32-13271F98285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08801" y="4244319"/>
                <a:ext cx="1731087" cy="90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441C5D-3078-4FA1-8FA3-500436C1B231}"/>
                  </a:ext>
                </a:extLst>
              </p14:cNvPr>
              <p14:cNvContentPartPr/>
              <p14:nvPr/>
            </p14:nvContentPartPr>
            <p14:xfrm>
              <a:off x="8403831" y="4308809"/>
              <a:ext cx="1885950" cy="16383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441C5D-3078-4FA1-8FA3-500436C1B2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85815" y="4290857"/>
                <a:ext cx="1921622" cy="1673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7DB39C-04E2-4604-AF37-78C8228A0771}"/>
                  </a:ext>
                </a:extLst>
              </p14:cNvPr>
              <p14:cNvContentPartPr/>
              <p14:nvPr/>
            </p14:nvContentPartPr>
            <p14:xfrm>
              <a:off x="308518" y="452454"/>
              <a:ext cx="590550" cy="89535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7DB39C-04E2-4604-AF37-78C8228A07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0765" y="434554"/>
                <a:ext cx="626418" cy="930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A2F00E0-E67F-4B35-872C-68A207DFC420}"/>
                  </a:ext>
                </a:extLst>
              </p14:cNvPr>
              <p14:cNvContentPartPr/>
              <p14:nvPr/>
            </p14:nvContentPartPr>
            <p14:xfrm>
              <a:off x="495101" y="1394654"/>
              <a:ext cx="447675" cy="762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A2F00E0-E67F-4B35-872C-68A207DFC4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7079" y="1376674"/>
                <a:ext cx="483359" cy="797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6A03D6-D7A7-45E4-8E8B-FEDCD0E4A276}"/>
                  </a:ext>
                </a:extLst>
              </p14:cNvPr>
              <p14:cNvContentPartPr/>
              <p14:nvPr/>
            </p14:nvContentPartPr>
            <p14:xfrm>
              <a:off x="721840" y="2078145"/>
              <a:ext cx="561975" cy="990599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6A03D6-D7A7-45E4-8E8B-FEDCD0E4A27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211" y="2060206"/>
                <a:ext cx="597593" cy="1026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366E5F-0328-4BB2-8729-F9107A6C4408}"/>
                  </a:ext>
                </a:extLst>
              </p14:cNvPr>
              <p14:cNvContentPartPr/>
              <p14:nvPr/>
            </p14:nvContentPartPr>
            <p14:xfrm>
              <a:off x="871349" y="3140327"/>
              <a:ext cx="400049" cy="75247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366E5F-0328-4BB2-8729-F9107A6C44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3862" y="3122736"/>
                <a:ext cx="435379" cy="78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CDD73E3-A159-46E8-8D27-2BA6FBA7CA00}"/>
                  </a:ext>
                </a:extLst>
              </p14:cNvPr>
              <p14:cNvContentPartPr/>
              <p14:nvPr/>
            </p14:nvContentPartPr>
            <p14:xfrm>
              <a:off x="877042" y="4017782"/>
              <a:ext cx="476249" cy="89535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CDD73E3-A159-46E8-8D27-2BA6FBA7CA0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9218" y="3999868"/>
                <a:ext cx="511540" cy="930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5CE47D5-9731-4ED1-8F3E-D2955750E202}"/>
                  </a:ext>
                </a:extLst>
              </p14:cNvPr>
              <p14:cNvContentPartPr/>
              <p14:nvPr/>
            </p14:nvContentPartPr>
            <p14:xfrm>
              <a:off x="1055230" y="4516581"/>
              <a:ext cx="628650" cy="1066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5CE47D5-9731-4ED1-8F3E-D2955750E20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7516" y="4498597"/>
                <a:ext cx="664439" cy="1102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3E9C51-7984-4779-BA5E-3A67C3F44798}"/>
                  </a:ext>
                </a:extLst>
              </p14:cNvPr>
              <p14:cNvContentPartPr/>
              <p14:nvPr/>
            </p14:nvContentPartPr>
            <p14:xfrm>
              <a:off x="1499037" y="5144617"/>
              <a:ext cx="523874" cy="86677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3E9C51-7984-4779-BA5E-3A67C3F447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81047" y="5126679"/>
                <a:ext cx="559495" cy="90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C63507-5441-4C12-92C4-F2597E74E253}"/>
                  </a:ext>
                </a:extLst>
              </p14:cNvPr>
              <p14:cNvContentPartPr/>
              <p14:nvPr/>
            </p14:nvContentPartPr>
            <p14:xfrm>
              <a:off x="2345524" y="5338618"/>
              <a:ext cx="361949" cy="6477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C63507-5441-4C12-92C4-F2597E74E25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27912" y="5320536"/>
                <a:ext cx="397533" cy="68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ACF1D44-A7D9-44BE-9D0F-F9DA2D5F331B}"/>
                  </a:ext>
                </a:extLst>
              </p14:cNvPr>
              <p14:cNvContentPartPr/>
              <p14:nvPr/>
            </p14:nvContentPartPr>
            <p14:xfrm>
              <a:off x="3026225" y="5098473"/>
              <a:ext cx="790575" cy="962024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ACF1D44-A7D9-44BE-9D0F-F9DA2D5F33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8577" y="5080464"/>
                <a:ext cx="826232" cy="997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D12857F-1BA9-4323-B3B5-72D65046CB9C}"/>
                  </a:ext>
                </a:extLst>
              </p14:cNvPr>
              <p14:cNvContentPartPr/>
              <p14:nvPr/>
            </p14:nvContentPartPr>
            <p14:xfrm>
              <a:off x="3677940" y="5200036"/>
              <a:ext cx="514349" cy="62865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D12857F-1BA9-4323-B3B5-72D65046CB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60340" y="5182177"/>
                <a:ext cx="549908" cy="664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FD1D36D-23FB-48D9-98FF-024FBD4370FC}"/>
                  </a:ext>
                </a:extLst>
              </p14:cNvPr>
              <p14:cNvContentPartPr/>
              <p14:nvPr/>
            </p14:nvContentPartPr>
            <p14:xfrm>
              <a:off x="4303657" y="5338618"/>
              <a:ext cx="752475" cy="8001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FD1D36D-23FB-48D9-98FF-024FBD4370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85664" y="5320711"/>
                <a:ext cx="788102" cy="83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107A6B-FD93-4EF6-A20C-90B37F0AF74C}"/>
                  </a:ext>
                </a:extLst>
              </p14:cNvPr>
              <p14:cNvContentPartPr/>
              <p14:nvPr/>
            </p14:nvContentPartPr>
            <p14:xfrm>
              <a:off x="3753397" y="4645890"/>
              <a:ext cx="914400" cy="59055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107A6B-FD93-4EF6-A20C-90B37F0AF74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35722" y="4628299"/>
                <a:ext cx="950110" cy="626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6DEB262-51BD-4FA8-85F9-DB5D094BADFA}"/>
                  </a:ext>
                </a:extLst>
              </p14:cNvPr>
              <p14:cNvContentPartPr/>
              <p14:nvPr/>
            </p14:nvContentPartPr>
            <p14:xfrm>
              <a:off x="3425009" y="4636617"/>
              <a:ext cx="828675" cy="44767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6DEB262-51BD-4FA8-85F9-DB5D094BAD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07103" y="4618796"/>
                <a:ext cx="864128" cy="482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C3F5544-B104-4947-B28C-287A158AFA1B}"/>
                  </a:ext>
                </a:extLst>
              </p14:cNvPr>
              <p14:cNvContentPartPr/>
              <p14:nvPr/>
            </p14:nvContentPartPr>
            <p14:xfrm>
              <a:off x="3180368" y="4451891"/>
              <a:ext cx="657225" cy="400049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C3F5544-B104-4947-B28C-287A158AFA1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62499" y="4434342"/>
                <a:ext cx="692606" cy="435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1E0C4B5-1BFB-4648-8EAF-3D974810DDBB}"/>
                  </a:ext>
                </a:extLst>
              </p14:cNvPr>
              <p14:cNvContentPartPr/>
              <p14:nvPr/>
            </p14:nvContentPartPr>
            <p14:xfrm>
              <a:off x="3014479" y="4045527"/>
              <a:ext cx="790575" cy="400049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1E0C4B5-1BFB-4648-8EAF-3D974810DDB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96495" y="4027723"/>
                <a:ext cx="826183" cy="436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C739D2D-CD39-4B9E-A841-49E4BE7DF5B0}"/>
                  </a:ext>
                </a:extLst>
              </p14:cNvPr>
              <p14:cNvContentPartPr/>
              <p14:nvPr/>
            </p14:nvContentPartPr>
            <p14:xfrm>
              <a:off x="3088416" y="3509781"/>
              <a:ext cx="647700" cy="35242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C739D2D-CD39-4B9E-A841-49E4BE7DF5B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70911" y="3491964"/>
                <a:ext cx="683068" cy="387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EA75ABC-F449-4CC9-9590-91AD0B5F0BF1}"/>
                  </a:ext>
                </a:extLst>
              </p14:cNvPr>
              <p14:cNvContentPartPr/>
              <p14:nvPr/>
            </p14:nvContentPartPr>
            <p14:xfrm>
              <a:off x="3194002" y="3057200"/>
              <a:ext cx="466724" cy="2667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EA75ABC-F449-4CC9-9590-91AD0B5F0BF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75884" y="3039371"/>
                <a:ext cx="502598" cy="302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B15349-0590-4156-964A-F4E644662D86}"/>
                  </a:ext>
                </a:extLst>
              </p14:cNvPr>
              <p14:cNvContentPartPr/>
              <p14:nvPr/>
            </p14:nvContentPartPr>
            <p14:xfrm>
              <a:off x="3402579" y="2604617"/>
              <a:ext cx="409575" cy="200025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B15349-0590-4156-964A-F4E644662D8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85051" y="2586300"/>
                <a:ext cx="444988" cy="236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DFAB9D-3770-4568-A70D-232E5E008F5F}"/>
                  </a:ext>
                </a:extLst>
              </p14:cNvPr>
              <p14:cNvContentPartPr/>
              <p14:nvPr/>
            </p14:nvContentPartPr>
            <p14:xfrm>
              <a:off x="3418264" y="2216691"/>
              <a:ext cx="247649" cy="152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DFAB9D-3770-4568-A70D-232E5E008F5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00703" y="2198285"/>
                <a:ext cx="283130" cy="18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8EA6F00-3AB1-46B8-855A-ABE82EF2E3EA}"/>
                  </a:ext>
                </a:extLst>
              </p14:cNvPr>
              <p14:cNvContentPartPr/>
              <p14:nvPr/>
            </p14:nvContentPartPr>
            <p14:xfrm>
              <a:off x="3067073" y="2013490"/>
              <a:ext cx="438149" cy="29527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8EA6F00-3AB1-46B8-855A-ABE82EF2E3E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49618" y="1995628"/>
                <a:ext cx="473415" cy="331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D1C44CE-687E-42C3-94D8-683A237C581E}"/>
                  </a:ext>
                </a:extLst>
              </p14:cNvPr>
              <p14:cNvContentPartPr/>
              <p14:nvPr/>
            </p14:nvContentPartPr>
            <p14:xfrm>
              <a:off x="3033429" y="1422364"/>
              <a:ext cx="790575" cy="466724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D1C44CE-687E-42C3-94D8-683A237C58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15437" y="1404906"/>
                <a:ext cx="826199" cy="501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6183B1-9A73-4575-B115-39B9918ABC44}"/>
                  </a:ext>
                </a:extLst>
              </p14:cNvPr>
              <p14:cNvContentPartPr/>
              <p14:nvPr/>
            </p14:nvContentPartPr>
            <p14:xfrm>
              <a:off x="3213015" y="1015963"/>
              <a:ext cx="552449" cy="304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6183B1-9A73-4575-B115-39B9918ABC4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95483" y="997970"/>
                <a:ext cx="587872" cy="340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40B1382-E0E0-4F2E-BB75-D2754786C634}"/>
                  </a:ext>
                </a:extLst>
              </p14:cNvPr>
              <p14:cNvContentPartPr/>
              <p14:nvPr/>
            </p14:nvContentPartPr>
            <p14:xfrm>
              <a:off x="3044838" y="840473"/>
              <a:ext cx="485774" cy="276224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40B1382-E0E0-4F2E-BB75-D2754786C63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26753" y="822664"/>
                <a:ext cx="521583" cy="312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71BAF10-C286-4579-9E20-76D44E18F3C8}"/>
                  </a:ext>
                </a:extLst>
              </p14:cNvPr>
              <p14:cNvContentPartPr/>
              <p14:nvPr/>
            </p14:nvContentPartPr>
            <p14:xfrm>
              <a:off x="1575099" y="387559"/>
              <a:ext cx="333375" cy="304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71BAF10-C286-4579-9E20-76D44E18F3C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557647" y="369502"/>
                <a:ext cx="368636" cy="340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2A360B2-AFDA-4C62-9CB0-C568506CD660}"/>
                  </a:ext>
                </a:extLst>
              </p14:cNvPr>
              <p14:cNvContentPartPr/>
              <p14:nvPr/>
            </p14:nvContentPartPr>
            <p14:xfrm>
              <a:off x="2161165" y="377207"/>
              <a:ext cx="123824" cy="13335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2A360B2-AFDA-4C62-9CB0-C568506CD6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43053" y="360191"/>
                <a:ext cx="160417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C06057D-AAFB-4EDC-B973-760FAE03575E}"/>
                  </a:ext>
                </a:extLst>
              </p14:cNvPr>
              <p14:cNvContentPartPr/>
              <p14:nvPr/>
            </p14:nvContentPartPr>
            <p14:xfrm>
              <a:off x="2499508" y="434109"/>
              <a:ext cx="123824" cy="17145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C06057D-AAFB-4EDC-B973-760FAE03575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481870" y="416497"/>
                <a:ext cx="159459" cy="207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D994A5B-0F08-477E-B39E-BEA5B419842C}"/>
                  </a:ext>
                </a:extLst>
              </p14:cNvPr>
              <p14:cNvContentPartPr/>
              <p14:nvPr/>
            </p14:nvContentPartPr>
            <p14:xfrm>
              <a:off x="3990618" y="877454"/>
              <a:ext cx="447675" cy="81915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D994A5B-0F08-477E-B39E-BEA5B419842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72449" y="859780"/>
                <a:ext cx="483649" cy="85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B13118-D4E8-4E3F-BF67-63C990278FFA}"/>
                  </a:ext>
                </a:extLst>
              </p14:cNvPr>
              <p14:cNvContentPartPr/>
              <p14:nvPr/>
            </p14:nvContentPartPr>
            <p14:xfrm>
              <a:off x="3772047" y="1579382"/>
              <a:ext cx="704850" cy="838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B13118-D4E8-4E3F-BF67-63C990278FF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754121" y="1561302"/>
                <a:ext cx="740343" cy="873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E30B3D2-A71A-498B-8B3D-4E5E86D6572B}"/>
                  </a:ext>
                </a:extLst>
              </p14:cNvPr>
              <p14:cNvContentPartPr/>
              <p14:nvPr/>
            </p14:nvContentPartPr>
            <p14:xfrm>
              <a:off x="3917789" y="2216691"/>
              <a:ext cx="533400" cy="70485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E30B3D2-A71A-498B-8B3D-4E5E86D6572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00189" y="2198618"/>
                <a:ext cx="568960" cy="740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DAB64B7-F5B0-4D9E-BE3F-8C73D5947D6C}"/>
                  </a:ext>
                </a:extLst>
              </p14:cNvPr>
              <p14:cNvContentPartPr/>
              <p14:nvPr/>
            </p14:nvContentPartPr>
            <p14:xfrm>
              <a:off x="4223045" y="2456872"/>
              <a:ext cx="533400" cy="533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DAB64B7-F5B0-4D9E-BE3F-8C73D5947D6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205061" y="2438741"/>
                <a:ext cx="569008" cy="569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427BD-9798-485E-8AB3-0D26F7DF2C9A}"/>
                  </a:ext>
                </a:extLst>
              </p14:cNvPr>
              <p14:cNvContentPartPr/>
              <p14:nvPr/>
            </p14:nvContentPartPr>
            <p14:xfrm>
              <a:off x="4773495" y="2272144"/>
              <a:ext cx="504825" cy="5429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427BD-9798-485E-8AB3-0D26F7DF2C9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55864" y="2254561"/>
                <a:ext cx="540447" cy="578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30C012A-055A-460E-929B-C76573C4FB74}"/>
                  </a:ext>
                </a:extLst>
              </p14:cNvPr>
              <p14:cNvContentPartPr/>
              <p14:nvPr/>
            </p14:nvContentPartPr>
            <p14:xfrm>
              <a:off x="5113861" y="2253672"/>
              <a:ext cx="533400" cy="59055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30C012A-055A-460E-929B-C76573C4FB7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96105" y="2235963"/>
                <a:ext cx="569274" cy="626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A9F93FC-2068-4410-A5EE-0DF88343263C}"/>
                  </a:ext>
                </a:extLst>
              </p14:cNvPr>
              <p14:cNvContentPartPr/>
              <p14:nvPr/>
            </p14:nvContentPartPr>
            <p14:xfrm>
              <a:off x="5628089" y="2355272"/>
              <a:ext cx="438149" cy="504825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A9F93FC-2068-4410-A5EE-0DF8834326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09969" y="2337230"/>
                <a:ext cx="474027" cy="540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3EB023-247B-4222-BB30-8AA7066DCC88}"/>
                  </a:ext>
                </a:extLst>
              </p14:cNvPr>
              <p14:cNvContentPartPr/>
              <p14:nvPr/>
            </p14:nvContentPartPr>
            <p14:xfrm>
              <a:off x="6105468" y="2567709"/>
              <a:ext cx="333375" cy="361949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3EB023-247B-4222-BB30-8AA7066DCC8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87865" y="2549991"/>
                <a:ext cx="368940" cy="397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EFE7B1D-A33F-4F6B-BE24-C203F08E0D02}"/>
                  </a:ext>
                </a:extLst>
              </p14:cNvPr>
              <p14:cNvContentPartPr/>
              <p14:nvPr/>
            </p14:nvContentPartPr>
            <p14:xfrm>
              <a:off x="6550725" y="2466109"/>
              <a:ext cx="485774" cy="59055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EFE7B1D-A33F-4F6B-BE24-C203F08E0D0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32800" y="2448529"/>
                <a:ext cx="521266" cy="626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49F2A97-6261-4CBD-965C-FD1FE41C69E6}"/>
                  </a:ext>
                </a:extLst>
              </p14:cNvPr>
              <p14:cNvContentPartPr/>
              <p14:nvPr/>
            </p14:nvContentPartPr>
            <p14:xfrm>
              <a:off x="6723210" y="2576944"/>
              <a:ext cx="657225" cy="657225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49F2A97-6261-4CBD-965C-FD1FE41C69E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05204" y="2558918"/>
                <a:ext cx="692877" cy="692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6C9B47D-91D7-4357-9E0F-ADDA73F695E7}"/>
                  </a:ext>
                </a:extLst>
              </p14:cNvPr>
              <p14:cNvContentPartPr/>
              <p14:nvPr/>
            </p14:nvContentPartPr>
            <p14:xfrm>
              <a:off x="6915389" y="2582918"/>
              <a:ext cx="657225" cy="85725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6C9B47D-91D7-4357-9E0F-ADDA73F695E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97646" y="2564848"/>
                <a:ext cx="693074" cy="893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4FBF7B-D6DB-4B8A-A165-00F1B656EB7C}"/>
                  </a:ext>
                </a:extLst>
              </p14:cNvPr>
              <p14:cNvContentPartPr/>
              <p14:nvPr/>
            </p14:nvContentPartPr>
            <p14:xfrm>
              <a:off x="7079306" y="3140327"/>
              <a:ext cx="704850" cy="78105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4FBF7B-D6DB-4B8A-A165-00F1B656EB7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61362" y="3122609"/>
                <a:ext cx="740380" cy="816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D56AF4A-B03E-41E4-A150-55A37BAFA981}"/>
                  </a:ext>
                </a:extLst>
              </p14:cNvPr>
              <p14:cNvContentPartPr/>
              <p14:nvPr/>
            </p14:nvContentPartPr>
            <p14:xfrm>
              <a:off x="6927049" y="3602145"/>
              <a:ext cx="885825" cy="8763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D56AF4A-B03E-41E4-A150-55A37BAFA98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09081" y="3584547"/>
                <a:ext cx="921402" cy="911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4E2F245-E050-4283-8162-0766F4DF9571}"/>
                  </a:ext>
                </a:extLst>
              </p14:cNvPr>
              <p14:cNvContentPartPr/>
              <p14:nvPr/>
            </p14:nvContentPartPr>
            <p14:xfrm>
              <a:off x="6850452" y="4377999"/>
              <a:ext cx="609600" cy="733425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4E2F245-E050-4283-8162-0766F4DF957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32902" y="4360023"/>
                <a:ext cx="645059" cy="769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63BA35D-5A98-4C01-A4B3-3EF9425CD7C7}"/>
                  </a:ext>
                </a:extLst>
              </p14:cNvPr>
              <p14:cNvContentPartPr/>
              <p14:nvPr/>
            </p14:nvContentPartPr>
            <p14:xfrm>
              <a:off x="7063826" y="4738254"/>
              <a:ext cx="600075" cy="74295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63BA35D-5A98-4C01-A4B3-3EF9425CD7C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46240" y="4720300"/>
                <a:ext cx="635606" cy="77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EA4EF66-9CB4-48CA-AC41-EF37D92C5F85}"/>
                  </a:ext>
                </a:extLst>
              </p14:cNvPr>
              <p14:cNvContentPartPr/>
              <p14:nvPr/>
            </p14:nvContentPartPr>
            <p14:xfrm>
              <a:off x="6879362" y="5504836"/>
              <a:ext cx="685800" cy="5715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EA4EF66-9CB4-48CA-AC41-EF37D92C5F8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61343" y="5486819"/>
                <a:ext cx="721477" cy="607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59F8942-AD13-4BB6-94B5-6329CC37FD7D}"/>
                  </a:ext>
                </a:extLst>
              </p14:cNvPr>
              <p14:cNvContentPartPr/>
              <p14:nvPr/>
            </p14:nvContentPartPr>
            <p14:xfrm>
              <a:off x="6245673" y="5975891"/>
              <a:ext cx="1066800" cy="552449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59F8942-AD13-4BB6-94B5-6329CC37FD7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227719" y="5958210"/>
                <a:ext cx="1102348" cy="588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6FC6587-2C7C-4196-BD93-7613C2FC638F}"/>
                  </a:ext>
                </a:extLst>
              </p14:cNvPr>
              <p14:cNvContentPartPr/>
              <p14:nvPr/>
            </p14:nvContentPartPr>
            <p14:xfrm>
              <a:off x="5965190" y="6179091"/>
              <a:ext cx="47625" cy="19049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6FC6587-2C7C-4196-BD93-7613C2FC638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47511" y="6164731"/>
                <a:ext cx="83344" cy="48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1718842-1581-4F6A-B8CD-3B3D981F9753}"/>
                  </a:ext>
                </a:extLst>
              </p14:cNvPr>
              <p14:cNvContentPartPr/>
              <p14:nvPr/>
            </p14:nvContentPartPr>
            <p14:xfrm>
              <a:off x="5524676" y="6262218"/>
              <a:ext cx="142875" cy="85724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1718842-1581-4F6A-B8CD-3B3D981F975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07475" y="6243632"/>
                <a:ext cx="177628" cy="12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08B3F56-2992-43FA-AE4E-A932BCFFAF53}"/>
                  </a:ext>
                </a:extLst>
              </p14:cNvPr>
              <p14:cNvContentPartPr/>
              <p14:nvPr/>
            </p14:nvContentPartPr>
            <p14:xfrm>
              <a:off x="7868562" y="2697018"/>
              <a:ext cx="638175" cy="100965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08B3F56-2992-43FA-AE4E-A932BCFFAF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50575" y="2679362"/>
                <a:ext cx="673789" cy="1045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044E221-556C-4A8C-937D-8B74E845CB39}"/>
                  </a:ext>
                </a:extLst>
              </p14:cNvPr>
              <p14:cNvContentPartPr/>
              <p14:nvPr/>
            </p14:nvContentPartPr>
            <p14:xfrm>
              <a:off x="8275312" y="3177272"/>
              <a:ext cx="409575" cy="561975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044E221-556C-4A8C-937D-8B74E845CB3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57189" y="3159733"/>
                <a:ext cx="445458" cy="597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839C5E2-0FD5-48D0-B224-475868A7C384}"/>
                  </a:ext>
                </a:extLst>
              </p14:cNvPr>
              <p14:cNvContentPartPr/>
              <p14:nvPr/>
            </p14:nvContentPartPr>
            <p14:xfrm>
              <a:off x="8822896" y="2909417"/>
              <a:ext cx="581024" cy="771525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839C5E2-0FD5-48D0-B224-475868A7C38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05213" y="2891458"/>
                <a:ext cx="616752" cy="807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43C862-3442-4039-8AF1-ED3D9052C058}"/>
                  </a:ext>
                </a:extLst>
              </p14:cNvPr>
              <p14:cNvContentPartPr/>
              <p14:nvPr/>
            </p14:nvContentPartPr>
            <p14:xfrm>
              <a:off x="9007922" y="2992545"/>
              <a:ext cx="676275" cy="866775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43C862-3442-4039-8AF1-ED3D9052C05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990173" y="2974848"/>
                <a:ext cx="712135" cy="902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7122B28-ECD0-4B9A-BE17-7B69812D05BA}"/>
                  </a:ext>
                </a:extLst>
              </p14:cNvPr>
              <p14:cNvContentPartPr/>
              <p14:nvPr/>
            </p14:nvContentPartPr>
            <p14:xfrm>
              <a:off x="9229955" y="3666800"/>
              <a:ext cx="428625" cy="59055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7122B28-ECD0-4B9A-BE17-7B69812D05B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212438" y="3649209"/>
                <a:ext cx="464016" cy="626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B963B12-82AF-4CED-8FA6-83C2DD196A35}"/>
                  </a:ext>
                </a:extLst>
              </p14:cNvPr>
              <p14:cNvContentPartPr/>
              <p14:nvPr/>
            </p14:nvContentPartPr>
            <p14:xfrm>
              <a:off x="10046026" y="2641563"/>
              <a:ext cx="381000" cy="51434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B963B12-82AF-4CED-8FA6-83C2DD196A3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028430" y="2623541"/>
                <a:ext cx="416550" cy="550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A6E9EB5-693D-4F79-B774-AB99B9E6973F}"/>
                  </a:ext>
                </a:extLst>
              </p14:cNvPr>
              <p14:cNvContentPartPr/>
              <p14:nvPr/>
            </p14:nvContentPartPr>
            <p14:xfrm>
              <a:off x="10128033" y="2678508"/>
              <a:ext cx="590550" cy="714375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A6E9EB5-693D-4F79-B774-AB99B9E6973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10538" y="2660953"/>
                <a:ext cx="625897" cy="749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74845E1-CF34-44EE-94F8-5FB1150763B0}"/>
                  </a:ext>
                </a:extLst>
              </p14:cNvPr>
              <p14:cNvContentPartPr/>
              <p14:nvPr/>
            </p14:nvContentPartPr>
            <p14:xfrm>
              <a:off x="10239749" y="3121854"/>
              <a:ext cx="400049" cy="400049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74845E1-CF34-44EE-94F8-5FB1150763B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22137" y="3104321"/>
                <a:ext cx="435633" cy="435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A12B1B9-E2E6-433F-9E3F-2F2E737DB3C4}"/>
                  </a:ext>
                </a:extLst>
              </p14:cNvPr>
              <p14:cNvContentPartPr/>
              <p14:nvPr/>
            </p14:nvContentPartPr>
            <p14:xfrm>
              <a:off x="10534172" y="3306582"/>
              <a:ext cx="600075" cy="59055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A12B1B9-E2E6-433F-9E3F-2F2E737DB3C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516405" y="3288577"/>
                <a:ext cx="635971" cy="626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7911B50-D315-420E-935B-8DC0E0D58789}"/>
                  </a:ext>
                </a:extLst>
              </p14:cNvPr>
              <p14:cNvContentPartPr/>
              <p14:nvPr/>
            </p14:nvContentPartPr>
            <p14:xfrm>
              <a:off x="10643988" y="3583672"/>
              <a:ext cx="762000" cy="714375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7911B50-D315-420E-935B-8DC0E0D5878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26376" y="3566073"/>
                <a:ext cx="797584" cy="74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59AFD97-0596-49AC-9356-AF7311B056B2}"/>
                  </a:ext>
                </a:extLst>
              </p14:cNvPr>
              <p14:cNvContentPartPr/>
              <p14:nvPr/>
            </p14:nvContentPartPr>
            <p14:xfrm>
              <a:off x="11020107" y="4156363"/>
              <a:ext cx="285750" cy="371475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59AFD97-0596-49AC-9356-AF7311B056B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002450" y="4138589"/>
                <a:ext cx="321424" cy="406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81EACAE-A5FB-478D-BF6B-FC1DB0282C6D}"/>
                  </a:ext>
                </a:extLst>
              </p14:cNvPr>
              <p14:cNvContentPartPr/>
              <p14:nvPr/>
            </p14:nvContentPartPr>
            <p14:xfrm>
              <a:off x="11249728" y="4424218"/>
              <a:ext cx="38100" cy="28574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81EACAE-A5FB-478D-BF6B-FC1DB0282C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232442" y="4408661"/>
                <a:ext cx="72672" cy="60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05250E8-1DC4-43D7-A5E0-9F1A744916B5}"/>
                  </a:ext>
                </a:extLst>
              </p14:cNvPr>
              <p14:cNvContentPartPr/>
              <p14:nvPr/>
            </p14:nvContentPartPr>
            <p14:xfrm>
              <a:off x="7799601" y="5911236"/>
              <a:ext cx="428625" cy="69532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05250E8-1DC4-43D7-A5E0-9F1A744916B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782026" y="5893269"/>
                <a:ext cx="464135" cy="73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E4086A9-0A9F-4E64-A4EF-F564B7C0FF16}"/>
                  </a:ext>
                </a:extLst>
              </p14:cNvPr>
              <p14:cNvContentPartPr/>
              <p14:nvPr/>
            </p14:nvContentPartPr>
            <p14:xfrm>
              <a:off x="8684160" y="5952422"/>
              <a:ext cx="152400" cy="3429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E4086A9-0A9F-4E64-A4EF-F564B7C0FF1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666480" y="5934525"/>
                <a:ext cx="187406" cy="378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F514947-C0D3-404B-AD6C-D2151A86C54E}"/>
                  </a:ext>
                </a:extLst>
              </p14:cNvPr>
              <p14:cNvContentPartPr/>
              <p14:nvPr/>
            </p14:nvContentPartPr>
            <p14:xfrm>
              <a:off x="9274326" y="6132945"/>
              <a:ext cx="47625" cy="85724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F514947-C0D3-404B-AD6C-D2151A86C54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255867" y="6115800"/>
                <a:ext cx="84174" cy="119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FC1CA3A-8157-403C-816C-FABF409A1F04}"/>
                  </a:ext>
                </a:extLst>
              </p14:cNvPr>
              <p14:cNvContentPartPr/>
              <p14:nvPr/>
            </p14:nvContentPartPr>
            <p14:xfrm>
              <a:off x="9605818" y="6278714"/>
              <a:ext cx="57150" cy="47625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FC1CA3A-8157-403C-816C-FABF409A1F0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89248" y="6261205"/>
                <a:ext cx="90628" cy="8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1D60D90-2314-412B-9FE0-094F389C35D1}"/>
                  </a:ext>
                </a:extLst>
              </p14:cNvPr>
              <p14:cNvContentPartPr/>
              <p14:nvPr/>
            </p14:nvContentPartPr>
            <p14:xfrm>
              <a:off x="11219811" y="1782617"/>
              <a:ext cx="352425" cy="295275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1D60D90-2314-412B-9FE0-094F389C35D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201940" y="1765206"/>
                <a:ext cx="387810" cy="330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FC2ADC6-3229-4D87-81C7-72CED682A0D3}"/>
                  </a:ext>
                </a:extLst>
              </p14:cNvPr>
              <p14:cNvContentPartPr/>
              <p14:nvPr/>
            </p14:nvContentPartPr>
            <p14:xfrm>
              <a:off x="11054260" y="2124327"/>
              <a:ext cx="390525" cy="20955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FC2ADC6-3229-4D87-81C7-72CED682A0D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036591" y="2106168"/>
                <a:ext cx="426224" cy="24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4F15FD2-22E9-4962-9ABA-A5EE918A8979}"/>
                  </a:ext>
                </a:extLst>
              </p14:cNvPr>
              <p14:cNvContentPartPr/>
              <p14:nvPr/>
            </p14:nvContentPartPr>
            <p14:xfrm>
              <a:off x="5271067" y="4260955"/>
              <a:ext cx="152400" cy="1019174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4F15FD2-22E9-4962-9ABA-A5EE918A897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252967" y="4243395"/>
                <a:ext cx="188238" cy="1054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D540145-5E01-4708-9530-AFCEDBE4E7F2}"/>
                  </a:ext>
                </a:extLst>
              </p14:cNvPr>
              <p14:cNvContentPartPr/>
              <p14:nvPr/>
            </p14:nvContentPartPr>
            <p14:xfrm>
              <a:off x="2028223" y="1824753"/>
              <a:ext cx="742950" cy="104775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D540145-5E01-4708-9530-AFCEDBE4E7F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010542" y="1806934"/>
                <a:ext cx="778672" cy="14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E7C9CD0-9A95-41D6-B97B-24547648CEDC}"/>
                  </a:ext>
                </a:extLst>
              </p14:cNvPr>
              <p14:cNvContentPartPr/>
              <p14:nvPr/>
            </p14:nvContentPartPr>
            <p14:xfrm>
              <a:off x="2137035" y="1943570"/>
              <a:ext cx="85724" cy="276224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E7C9CD0-9A95-41D6-B97B-24547648CED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118612" y="1925808"/>
                <a:ext cx="122946" cy="312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4B03118-7093-49C7-AE18-75AD4C38203F}"/>
                  </a:ext>
                </a:extLst>
              </p14:cNvPr>
              <p14:cNvContentPartPr/>
              <p14:nvPr/>
            </p14:nvContentPartPr>
            <p14:xfrm>
              <a:off x="2200726" y="1856509"/>
              <a:ext cx="238125" cy="581024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4B03118-7093-49C7-AE18-75AD4C38203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82795" y="1838431"/>
                <a:ext cx="273629" cy="616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81D1C37-90B6-4333-8BA3-15633F39B6B5}"/>
                  </a:ext>
                </a:extLst>
              </p14:cNvPr>
              <p14:cNvContentPartPr/>
              <p14:nvPr/>
            </p14:nvContentPartPr>
            <p14:xfrm>
              <a:off x="2457826" y="1864889"/>
              <a:ext cx="171450" cy="561975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81D1C37-90B6-4333-8BA3-15633F39B6B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439989" y="1846865"/>
                <a:ext cx="207487" cy="597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58C2457-9614-42AB-8467-17019B6ED090}"/>
                  </a:ext>
                </a:extLst>
              </p14:cNvPr>
              <p14:cNvContentPartPr/>
              <p14:nvPr/>
            </p14:nvContentPartPr>
            <p14:xfrm>
              <a:off x="1853450" y="2934716"/>
              <a:ext cx="104775" cy="409575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58C2457-9614-42AB-8467-17019B6ED09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835752" y="2917018"/>
                <a:ext cx="139818" cy="445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A364C18-4D59-4D14-BDB9-2E1407966771}"/>
                  </a:ext>
                </a:extLst>
              </p14:cNvPr>
              <p14:cNvContentPartPr/>
              <p14:nvPr/>
            </p14:nvContentPartPr>
            <p14:xfrm>
              <a:off x="1860550" y="2890981"/>
              <a:ext cx="257174" cy="790575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A364C18-4D59-4D14-BDB9-2E140796677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842826" y="2873268"/>
                <a:ext cx="292983" cy="826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55A6127-AFC7-461A-87B8-0AE6CDB127C1}"/>
                  </a:ext>
                </a:extLst>
              </p14:cNvPr>
              <p14:cNvContentPartPr/>
              <p14:nvPr/>
            </p14:nvContentPartPr>
            <p14:xfrm>
              <a:off x="2173684" y="2697018"/>
              <a:ext cx="238125" cy="70485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55A6127-AFC7-461A-87B8-0AE6CDB127C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155978" y="2679352"/>
                <a:ext cx="273898" cy="740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8A7C27D-5796-4443-A688-95310DE58BA3}"/>
                  </a:ext>
                </a:extLst>
              </p14:cNvPr>
              <p14:cNvContentPartPr/>
              <p14:nvPr/>
            </p14:nvContentPartPr>
            <p14:xfrm>
              <a:off x="2240844" y="2817090"/>
              <a:ext cx="285750" cy="92392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8A7C27D-5796-4443-A688-95310DE58BA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222620" y="2799536"/>
                <a:ext cx="321833" cy="959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B0EA2A8-8D7A-4232-B2FC-A9544E9494D8}"/>
                  </a:ext>
                </a:extLst>
              </p14:cNvPr>
              <p14:cNvContentPartPr/>
              <p14:nvPr/>
            </p14:nvContentPartPr>
            <p14:xfrm>
              <a:off x="2432789" y="3020290"/>
              <a:ext cx="323849" cy="981075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B0EA2A8-8D7A-4232-B2FC-A9544E9494D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414959" y="3002209"/>
                <a:ext cx="359873" cy="101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D7E7552-BFC4-4014-AEDC-6F26D1D96A61}"/>
                  </a:ext>
                </a:extLst>
              </p14:cNvPr>
              <p14:cNvContentPartPr/>
              <p14:nvPr/>
            </p14:nvContentPartPr>
            <p14:xfrm>
              <a:off x="2332650" y="3297381"/>
              <a:ext cx="466724" cy="131445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D7E7552-BFC4-4014-AEDC-6F26D1D96A6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14990" y="3279701"/>
                <a:ext cx="502404" cy="1350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5CFAADD-9768-4321-AF4F-32948F10160B}"/>
                  </a:ext>
                </a:extLst>
              </p14:cNvPr>
              <p14:cNvContentPartPr/>
              <p14:nvPr/>
            </p14:nvContentPartPr>
            <p14:xfrm>
              <a:off x="2506131" y="3897708"/>
              <a:ext cx="247649" cy="638175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5CFAADD-9768-4321-AF4F-32948F10160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488416" y="3879650"/>
                <a:ext cx="283441" cy="673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2579723-3F2D-4CB1-B1F7-147D3FABFD89}"/>
                  </a:ext>
                </a:extLst>
              </p14:cNvPr>
              <p14:cNvContentPartPr/>
              <p14:nvPr/>
            </p14:nvContentPartPr>
            <p14:xfrm>
              <a:off x="1658477" y="1043709"/>
              <a:ext cx="47625" cy="17145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2579723-3F2D-4CB1-B1F7-147D3FABFD8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639808" y="1026387"/>
                <a:ext cx="85344" cy="20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7143EC3-7C1D-4275-BB3E-55A53A302064}"/>
                  </a:ext>
                </a:extLst>
              </p14:cNvPr>
              <p14:cNvContentPartPr/>
              <p14:nvPr/>
            </p14:nvContentPartPr>
            <p14:xfrm>
              <a:off x="1788477" y="1071417"/>
              <a:ext cx="161925" cy="428625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7143EC3-7C1D-4275-BB3E-55A53A30206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770405" y="1053255"/>
                <a:ext cx="197708" cy="464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FB8ECE3-9DFF-45F8-972F-9E6A53AE15D6}"/>
                  </a:ext>
                </a:extLst>
              </p14:cNvPr>
              <p14:cNvContentPartPr/>
              <p14:nvPr/>
            </p14:nvContentPartPr>
            <p14:xfrm>
              <a:off x="1925076" y="987745"/>
              <a:ext cx="190500" cy="62865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FB8ECE3-9DFF-45F8-972F-9E6A53AE15D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907172" y="970092"/>
                <a:ext cx="225950" cy="664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7173DED-9858-4ECF-887D-626CE16EC1AA}"/>
                  </a:ext>
                </a:extLst>
              </p14:cNvPr>
              <p14:cNvContentPartPr/>
              <p14:nvPr/>
            </p14:nvContentPartPr>
            <p14:xfrm>
              <a:off x="2123226" y="1015999"/>
              <a:ext cx="257174" cy="714375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7173DED-9858-4ECF-887D-626CE16EC1A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105465" y="998418"/>
                <a:ext cx="292340" cy="749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BCB0C7E-F739-40A8-9920-CFE96AAC60AC}"/>
                  </a:ext>
                </a:extLst>
              </p14:cNvPr>
              <p14:cNvContentPartPr/>
              <p14:nvPr/>
            </p14:nvContentPartPr>
            <p14:xfrm>
              <a:off x="2373570" y="969818"/>
              <a:ext cx="238125" cy="78105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BCB0C7E-F739-40A8-9920-CFE96AAC60A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355799" y="951888"/>
                <a:ext cx="273311" cy="816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7B71A88-B4A4-4A15-8115-D00DF5CA8FCD}"/>
                  </a:ext>
                </a:extLst>
              </p14:cNvPr>
              <p14:cNvContentPartPr/>
              <p14:nvPr/>
            </p14:nvContentPartPr>
            <p14:xfrm>
              <a:off x="2636018" y="1163782"/>
              <a:ext cx="180975" cy="523874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7B71A88-B4A4-4A15-8115-D00DF5CA8FC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618100" y="1146212"/>
                <a:ext cx="216453" cy="559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CEA1780-7EAB-47B2-8FF2-A303E877238D}"/>
                  </a:ext>
                </a:extLst>
              </p14:cNvPr>
              <p14:cNvContentPartPr/>
              <p14:nvPr/>
            </p14:nvContentPartPr>
            <p14:xfrm>
              <a:off x="5421745" y="4105215"/>
              <a:ext cx="57150" cy="9525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CEA1780-7EAB-47B2-8FF2-A303E877238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404243" y="4087929"/>
                <a:ext cx="92512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D48EFF1-55E1-4866-BCA1-333328ED9052}"/>
                  </a:ext>
                </a:extLst>
              </p14:cNvPr>
              <p14:cNvContentPartPr/>
              <p14:nvPr/>
            </p14:nvContentPartPr>
            <p14:xfrm>
              <a:off x="5588036" y="4075225"/>
              <a:ext cx="114300" cy="19049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D48EFF1-55E1-4866-BCA1-333328ED905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569481" y="4055365"/>
                <a:ext cx="151039" cy="59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BF4795C-D4FE-4E94-B856-1642591A0402}"/>
                  </a:ext>
                </a:extLst>
              </p14:cNvPr>
              <p14:cNvContentPartPr/>
              <p14:nvPr/>
            </p14:nvContentPartPr>
            <p14:xfrm>
              <a:off x="5791236" y="3991262"/>
              <a:ext cx="95250" cy="47625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BF4795C-D4FE-4E94-B856-1642591A040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773128" y="3972945"/>
                <a:ext cx="131105" cy="83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7FA8294-17E5-4BC8-92AA-1E8C74F48341}"/>
                  </a:ext>
                </a:extLst>
              </p14:cNvPr>
              <p14:cNvContentPartPr/>
              <p14:nvPr/>
            </p14:nvContentPartPr>
            <p14:xfrm>
              <a:off x="5920545" y="3907849"/>
              <a:ext cx="76200" cy="5715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7FA8294-17E5-4BC8-92AA-1E8C74F4834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903876" y="3889294"/>
                <a:ext cx="109878" cy="9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63ADC33-F780-4D9E-ABBC-84048D10A605}"/>
                  </a:ext>
                </a:extLst>
              </p14:cNvPr>
              <p14:cNvContentPartPr/>
              <p14:nvPr/>
            </p14:nvContentPartPr>
            <p14:xfrm>
              <a:off x="6096035" y="3777869"/>
              <a:ext cx="66675" cy="5715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63ADC33-F780-4D9E-ABBC-84048D10A60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078930" y="3759434"/>
                <a:ext cx="101234" cy="93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4830831-93F5-442D-B043-7E8AC06A04D6}"/>
                  </a:ext>
                </a:extLst>
              </p14:cNvPr>
              <p14:cNvContentPartPr/>
              <p14:nvPr/>
            </p14:nvContentPartPr>
            <p14:xfrm>
              <a:off x="6262254" y="3655689"/>
              <a:ext cx="76200" cy="5715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4830831-93F5-442D-B043-7E8AC06A04D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245659" y="3638050"/>
                <a:ext cx="109728" cy="92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04353D5-63FC-4AE8-A9E0-71A4E3FD23D7}"/>
                  </a:ext>
                </a:extLst>
              </p14:cNvPr>
              <p14:cNvContentPartPr/>
              <p14:nvPr/>
            </p14:nvContentPartPr>
            <p14:xfrm>
              <a:off x="4386935" y="3303127"/>
              <a:ext cx="247649" cy="4191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04353D5-63FC-4AE8-A9E0-71A4E3FD23D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369575" y="3285047"/>
                <a:ext cx="282724" cy="454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6E8D8E6-82CB-4189-8A91-CDFB4F319AED}"/>
                  </a:ext>
                </a:extLst>
              </p14:cNvPr>
              <p14:cNvContentPartPr/>
              <p14:nvPr/>
            </p14:nvContentPartPr>
            <p14:xfrm>
              <a:off x="4563447" y="3295701"/>
              <a:ext cx="323849" cy="514349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6E8D8E6-82CB-4189-8A91-CDFB4F319AE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545335" y="3278002"/>
                <a:ext cx="359711" cy="550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CC23E26-E55D-43F6-8DB5-0A0DAD4640D3}"/>
                  </a:ext>
                </a:extLst>
              </p14:cNvPr>
              <p14:cNvContentPartPr/>
              <p14:nvPr/>
            </p14:nvContentPartPr>
            <p14:xfrm>
              <a:off x="4796878" y="3241964"/>
              <a:ext cx="361949" cy="581024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CC23E26-E55D-43F6-8DB5-0A0DAD4640D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779456" y="3223920"/>
                <a:ext cx="397148" cy="616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CBA7ABC-A1D6-401D-A3A2-DF7DDB162296}"/>
                  </a:ext>
                </a:extLst>
              </p14:cNvPr>
              <p14:cNvContentPartPr/>
              <p14:nvPr/>
            </p14:nvContentPartPr>
            <p14:xfrm>
              <a:off x="4933199" y="3314823"/>
              <a:ext cx="457200" cy="657225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CBA7ABC-A1D6-401D-A3A2-DF7DDB16229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915056" y="3297244"/>
                <a:ext cx="493123" cy="692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C98D605-C509-4A40-A0E8-F69DCC129E0A}"/>
                  </a:ext>
                </a:extLst>
              </p14:cNvPr>
              <p14:cNvContentPartPr/>
              <p14:nvPr/>
            </p14:nvContentPartPr>
            <p14:xfrm>
              <a:off x="5216543" y="3325090"/>
              <a:ext cx="400049" cy="6858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C98D605-C509-4A40-A0E8-F69DCC129E0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198555" y="3307090"/>
                <a:ext cx="435665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1A2EF4-C04C-4B25-BA89-7670EA3046DC}"/>
                  </a:ext>
                </a:extLst>
              </p14:cNvPr>
              <p14:cNvContentPartPr/>
              <p14:nvPr/>
            </p14:nvContentPartPr>
            <p14:xfrm>
              <a:off x="5485832" y="3389745"/>
              <a:ext cx="333375" cy="552449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1A2EF4-C04C-4B25-BA89-7670EA3046D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468286" y="3371750"/>
                <a:ext cx="368825" cy="58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962790-F301-41A0-B768-1BE9D5394DF8}"/>
                  </a:ext>
                </a:extLst>
              </p14:cNvPr>
              <p14:cNvContentPartPr/>
              <p14:nvPr/>
            </p14:nvContentPartPr>
            <p14:xfrm>
              <a:off x="5723800" y="3556000"/>
              <a:ext cx="190500" cy="28575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962790-F301-41A0-B768-1BE9D5394DF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705623" y="3538454"/>
                <a:ext cx="226491" cy="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7DB15F4-2B2E-4616-909E-6F197FA1A4B3}"/>
                  </a:ext>
                </a:extLst>
              </p14:cNvPr>
              <p14:cNvContentPartPr/>
              <p14:nvPr/>
            </p14:nvContentPartPr>
            <p14:xfrm>
              <a:off x="5231990" y="4184072"/>
              <a:ext cx="285750" cy="60007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7DB15F4-2B2E-4616-909E-6F197FA1A4B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213813" y="4166370"/>
                <a:ext cx="321741" cy="635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A6A42EE-D1FA-4CA9-B53F-DD7CD6AB580D}"/>
                  </a:ext>
                </a:extLst>
              </p14:cNvPr>
              <p14:cNvContentPartPr/>
              <p14:nvPr/>
            </p14:nvContentPartPr>
            <p14:xfrm>
              <a:off x="5529699" y="4091709"/>
              <a:ext cx="285750" cy="685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A6A42EE-D1FA-4CA9-B53F-DD7CD6AB580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511928" y="4073604"/>
                <a:ext cx="320936" cy="72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A507F03-455C-4BFA-9BFD-C3E44DD08D96}"/>
                  </a:ext>
                </a:extLst>
              </p14:cNvPr>
              <p14:cNvContentPartPr/>
              <p14:nvPr/>
            </p14:nvContentPartPr>
            <p14:xfrm>
              <a:off x="5587806" y="3925331"/>
              <a:ext cx="552449" cy="1266825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A507F03-455C-4BFA-9BFD-C3E44DD08D9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570296" y="3907746"/>
                <a:ext cx="587826" cy="1302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C8E1C73-10DA-4DA7-95A1-4ECD4A9433F1}"/>
                  </a:ext>
                </a:extLst>
              </p14:cNvPr>
              <p14:cNvContentPartPr/>
              <p14:nvPr/>
            </p14:nvContentPartPr>
            <p14:xfrm>
              <a:off x="5814119" y="4073199"/>
              <a:ext cx="523874" cy="1228725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C8E1C73-10DA-4DA7-95A1-4ECD4A9433F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796428" y="4055219"/>
                <a:ext cx="559617" cy="1264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9050AAB-8FEA-4390-B11E-AECF71D0E525}"/>
                  </a:ext>
                </a:extLst>
              </p14:cNvPr>
              <p14:cNvContentPartPr/>
              <p14:nvPr/>
            </p14:nvContentPartPr>
            <p14:xfrm>
              <a:off x="6104576" y="4701309"/>
              <a:ext cx="238125" cy="581024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9050AAB-8FEA-4390-B11E-AECF71D0E52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087264" y="4683197"/>
                <a:ext cx="273102" cy="61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EBFD44C-D048-4E72-BDE8-F5B19631AC09}"/>
                  </a:ext>
                </a:extLst>
              </p14:cNvPr>
              <p14:cNvContentPartPr/>
              <p14:nvPr/>
            </p14:nvContentPartPr>
            <p14:xfrm>
              <a:off x="6263582" y="5098472"/>
              <a:ext cx="114300" cy="180975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EBFD44C-D048-4E72-BDE8-F5B19631AC0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244966" y="5080338"/>
                <a:ext cx="151159" cy="2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3D4DC90-4E3E-43D0-892A-86489AE11DD4}"/>
                  </a:ext>
                </a:extLst>
              </p14:cNvPr>
              <p14:cNvContentPartPr/>
              <p14:nvPr/>
            </p14:nvContentPartPr>
            <p14:xfrm>
              <a:off x="8110307" y="958551"/>
              <a:ext cx="28574" cy="28574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3D4DC90-4E3E-43D0-892A-86489AE11DD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094026" y="938831"/>
                <a:ext cx="61467" cy="6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9EDEB30-BB7E-4F96-8D11-3149C3623BD4}"/>
                  </a:ext>
                </a:extLst>
              </p14:cNvPr>
              <p14:cNvContentPartPr/>
              <p14:nvPr/>
            </p14:nvContentPartPr>
            <p14:xfrm>
              <a:off x="6435398" y="942015"/>
              <a:ext cx="638175" cy="1152525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9EDEB30-BB7E-4F96-8D11-3149C3623BD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417810" y="924444"/>
                <a:ext cx="673709" cy="1188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DC8C710-73BE-4634-955F-25DCE691A16B}"/>
                  </a:ext>
                </a:extLst>
              </p14:cNvPr>
              <p14:cNvContentPartPr/>
              <p14:nvPr/>
            </p14:nvContentPartPr>
            <p14:xfrm>
              <a:off x="5174721" y="1025236"/>
              <a:ext cx="180975" cy="381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DC8C710-73BE-4634-955F-25DCE691A16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157013" y="1007365"/>
                <a:ext cx="216037" cy="416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BAFDAD2-A070-4F3F-9D30-E5B2E12EE1CC}"/>
                  </a:ext>
                </a:extLst>
              </p14:cNvPr>
              <p14:cNvContentPartPr/>
              <p14:nvPr/>
            </p14:nvContentPartPr>
            <p14:xfrm>
              <a:off x="5189082" y="1015631"/>
              <a:ext cx="419100" cy="733425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BAFDAD2-A070-4F3F-9D30-E5B2E12EE1C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171126" y="997637"/>
                <a:ext cx="454653" cy="76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D10A8C-9691-4B54-B86C-166B5BA537B6}"/>
                  </a:ext>
                </a:extLst>
              </p14:cNvPr>
              <p14:cNvContentPartPr/>
              <p14:nvPr/>
            </p14:nvContentPartPr>
            <p14:xfrm>
              <a:off x="5608468" y="1099090"/>
              <a:ext cx="276224" cy="428625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D10A8C-9691-4B54-B86C-166B5BA537B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590775" y="1081485"/>
                <a:ext cx="311971" cy="464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8064155-D207-467B-8F0E-5F4CA6E735BD}"/>
                  </a:ext>
                </a:extLst>
              </p14:cNvPr>
              <p14:cNvContentPartPr/>
              <p14:nvPr/>
            </p14:nvContentPartPr>
            <p14:xfrm>
              <a:off x="5799422" y="1006764"/>
              <a:ext cx="390525" cy="581024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8064155-D207-467B-8F0E-5F4CA6E735B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81785" y="988686"/>
                <a:ext cx="426158" cy="616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CB99BF4-9354-4DD2-B600-961FFCF8D2F5}"/>
                  </a:ext>
                </a:extLst>
              </p14:cNvPr>
              <p14:cNvContentPartPr/>
              <p14:nvPr/>
            </p14:nvContentPartPr>
            <p14:xfrm>
              <a:off x="6071950" y="1209927"/>
              <a:ext cx="257174" cy="31432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CB99BF4-9354-4DD2-B600-961FFCF8D2F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054176" y="1192047"/>
                <a:ext cx="293084" cy="34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91DB189-8FB5-4B77-9F65-BD875C884D91}"/>
                  </a:ext>
                </a:extLst>
              </p14:cNvPr>
              <p14:cNvContentPartPr/>
              <p14:nvPr/>
            </p14:nvContentPartPr>
            <p14:xfrm>
              <a:off x="6155311" y="1450108"/>
              <a:ext cx="95250" cy="180975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91DB189-8FB5-4B77-9F65-BD875C884D9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137930" y="1432503"/>
                <a:ext cx="129665" cy="215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22FB61A-C5F7-4DE1-B0AD-300944813EE5}"/>
                  </a:ext>
                </a:extLst>
              </p14:cNvPr>
              <p14:cNvContentPartPr/>
              <p14:nvPr/>
            </p14:nvContentPartPr>
            <p14:xfrm>
              <a:off x="5726544" y="3226406"/>
              <a:ext cx="9525" cy="9525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22FB61A-C5F7-4DE1-B0AD-300944813EE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658508" y="3201340"/>
                <a:ext cx="144236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76C8357-E2AC-4F9B-8252-820FA925F0C7}"/>
                  </a:ext>
                </a:extLst>
              </p14:cNvPr>
              <p14:cNvContentPartPr/>
              <p14:nvPr/>
            </p14:nvContentPartPr>
            <p14:xfrm>
              <a:off x="5732129" y="3230504"/>
              <a:ext cx="9525" cy="9525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76C8357-E2AC-4F9B-8252-820FA925F0C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688834" y="3162468"/>
                <a:ext cx="95250" cy="14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291A398-FE47-4CBC-953D-9F6633A673C7}"/>
                  </a:ext>
                </a:extLst>
              </p14:cNvPr>
              <p14:cNvContentPartPr/>
              <p14:nvPr/>
            </p14:nvContentPartPr>
            <p14:xfrm>
              <a:off x="6619893" y="1508159"/>
              <a:ext cx="400049" cy="533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291A398-FE47-4CBC-953D-9F6633A673C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601921" y="1490114"/>
                <a:ext cx="435633" cy="569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5313167-2267-4131-B92E-C70003B908BD}"/>
                  </a:ext>
                </a:extLst>
              </p14:cNvPr>
              <p14:cNvContentPartPr/>
              <p14:nvPr/>
            </p14:nvContentPartPr>
            <p14:xfrm>
              <a:off x="7005068" y="1440873"/>
              <a:ext cx="352425" cy="581024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5313167-2267-4131-B92E-C70003B908B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987228" y="1423112"/>
                <a:ext cx="388468" cy="616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B21F7BB-3C61-4383-BC5D-D545BB563CFB}"/>
                  </a:ext>
                </a:extLst>
              </p14:cNvPr>
              <p14:cNvContentPartPr/>
              <p14:nvPr/>
            </p14:nvContentPartPr>
            <p14:xfrm>
              <a:off x="7265629" y="1496290"/>
              <a:ext cx="323849" cy="5334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B21F7BB-3C61-4383-BC5D-D545BB563CF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248229" y="1478294"/>
                <a:ext cx="359004" cy="569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2F2087C-F286-45AA-A264-B373272E8A60}"/>
                  </a:ext>
                </a:extLst>
              </p14:cNvPr>
              <p14:cNvContentPartPr/>
              <p14:nvPr/>
            </p14:nvContentPartPr>
            <p14:xfrm>
              <a:off x="7573521" y="1487054"/>
              <a:ext cx="304800" cy="514349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2F2087C-F286-45AA-A264-B373272E8A60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555991" y="1469491"/>
                <a:ext cx="340217" cy="549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C593098-48FD-4450-BAC3-23C0E3D0DA92}"/>
                  </a:ext>
                </a:extLst>
              </p14:cNvPr>
              <p14:cNvContentPartPr/>
              <p14:nvPr/>
            </p14:nvContentPartPr>
            <p14:xfrm>
              <a:off x="7867757" y="1570145"/>
              <a:ext cx="276224" cy="390525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C593098-48FD-4450-BAC3-23C0E3D0DA9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850293" y="1552427"/>
                <a:ext cx="311509" cy="426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EE50B2-36BA-4CC0-AD5C-5E0CD6A6990B}"/>
                  </a:ext>
                </a:extLst>
              </p14:cNvPr>
              <p14:cNvContentPartPr/>
              <p14:nvPr/>
            </p14:nvContentPartPr>
            <p14:xfrm>
              <a:off x="8170337" y="1560944"/>
              <a:ext cx="238125" cy="447675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EE50B2-36BA-4CC0-AD5C-5E0CD6A6990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152577" y="1543296"/>
                <a:ext cx="274007" cy="483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51143E8-23AB-4647-AE05-2136526CAC05}"/>
                  </a:ext>
                </a:extLst>
              </p14:cNvPr>
              <p14:cNvContentPartPr/>
              <p14:nvPr/>
            </p14:nvContentPartPr>
            <p14:xfrm>
              <a:off x="8425315" y="1671781"/>
              <a:ext cx="209550" cy="361949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51143E8-23AB-4647-AE05-2136526CAC0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407852" y="1653951"/>
                <a:ext cx="244831" cy="397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B2268C6-90B0-4870-8FA0-0F79301D3EE4}"/>
                  </a:ext>
                </a:extLst>
              </p14:cNvPr>
              <p14:cNvContentPartPr/>
              <p14:nvPr/>
            </p14:nvContentPartPr>
            <p14:xfrm>
              <a:off x="8481403" y="1782617"/>
              <a:ext cx="304800" cy="504825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B2268C6-90B0-4870-8FA0-0F79301D3EE4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463644" y="1765098"/>
                <a:ext cx="340680" cy="540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43E6455-6D1A-49B5-A414-03DAE773F14C}"/>
                  </a:ext>
                </a:extLst>
              </p14:cNvPr>
              <p14:cNvContentPartPr/>
              <p14:nvPr/>
            </p14:nvContentPartPr>
            <p14:xfrm>
              <a:off x="6936460" y="1129532"/>
              <a:ext cx="438149" cy="28575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43E6455-6D1A-49B5-A414-03DAE773F14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18905" y="1112008"/>
                <a:ext cx="473616" cy="321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9D45E6A-CDD1-47AE-A420-7D6BED5A1FC0}"/>
                  </a:ext>
                </a:extLst>
              </p14:cNvPr>
              <p14:cNvContentPartPr/>
              <p14:nvPr/>
            </p14:nvContentPartPr>
            <p14:xfrm>
              <a:off x="7305999" y="1043709"/>
              <a:ext cx="457200" cy="3429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9D45E6A-CDD1-47AE-A420-7D6BED5A1FC0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288191" y="1025929"/>
                <a:ext cx="493180" cy="378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A4D41AF-44C0-4139-BF63-FB3CBA0942EE}"/>
                  </a:ext>
                </a:extLst>
              </p14:cNvPr>
              <p14:cNvContentPartPr/>
              <p14:nvPr/>
            </p14:nvContentPartPr>
            <p14:xfrm>
              <a:off x="7795563" y="1062181"/>
              <a:ext cx="419100" cy="361949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A4D41AF-44C0-4139-BF63-FB3CBA0942EE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777981" y="1044534"/>
                <a:ext cx="454623" cy="397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099843C-D45B-4A82-8572-48997AEF61ED}"/>
                  </a:ext>
                </a:extLst>
              </p14:cNvPr>
              <p14:cNvContentPartPr/>
              <p14:nvPr/>
            </p14:nvContentPartPr>
            <p14:xfrm>
              <a:off x="8312726" y="1043709"/>
              <a:ext cx="390525" cy="304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099843C-D45B-4A82-8572-48997AEF61E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294812" y="1026282"/>
                <a:ext cx="425995" cy="34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BAC09D4-6C7D-47A2-A9BA-9979EC36B64B}"/>
                  </a:ext>
                </a:extLst>
              </p14:cNvPr>
              <p14:cNvContentPartPr/>
              <p14:nvPr/>
            </p14:nvContentPartPr>
            <p14:xfrm>
              <a:off x="8829999" y="1644072"/>
              <a:ext cx="428625" cy="514349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BAC09D4-6C7D-47A2-A9BA-9979EC36B64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812169" y="1626594"/>
                <a:ext cx="463928" cy="549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BC80BF8-C6E8-4D02-9C63-EF965DD96718}"/>
                  </a:ext>
                </a:extLst>
              </p14:cNvPr>
              <p14:cNvContentPartPr/>
              <p14:nvPr/>
            </p14:nvContentPartPr>
            <p14:xfrm>
              <a:off x="9005490" y="1265381"/>
              <a:ext cx="504825" cy="714375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BC80BF8-C6E8-4D02-9C63-EF965DD9671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987859" y="1247657"/>
                <a:ext cx="540447" cy="750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B86A314-3D68-4338-966F-7EAB7BFC6383}"/>
                  </a:ext>
                </a:extLst>
              </p14:cNvPr>
              <p14:cNvContentPartPr/>
              <p14:nvPr/>
            </p14:nvContentPartPr>
            <p14:xfrm>
              <a:off x="9291925" y="1154545"/>
              <a:ext cx="657225" cy="7620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B86A314-3D68-4338-966F-7EAB7BFC638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273879" y="1136480"/>
                <a:ext cx="692956" cy="797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050F17D-1359-4E0C-B371-F8AF4C4A6016}"/>
                  </a:ext>
                </a:extLst>
              </p14:cNvPr>
              <p14:cNvContentPartPr/>
              <p14:nvPr/>
            </p14:nvContentPartPr>
            <p14:xfrm>
              <a:off x="9892289" y="1108363"/>
              <a:ext cx="361949" cy="638175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050F17D-1359-4E0C-B371-F8AF4C4A6016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874317" y="1090396"/>
                <a:ext cx="397533" cy="673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8665FBD-EE19-48E4-854D-A483FDA4C49E}"/>
                  </a:ext>
                </a:extLst>
              </p14:cNvPr>
              <p14:cNvContentPartPr/>
              <p14:nvPr/>
            </p14:nvContentPartPr>
            <p14:xfrm>
              <a:off x="10391016" y="1320799"/>
              <a:ext cx="180975" cy="295275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8665FBD-EE19-48E4-854D-A483FDA4C49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373797" y="1303219"/>
                <a:ext cx="215764" cy="33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6EADB47-3CF0-4898-805E-AC23902CA5BF}"/>
                  </a:ext>
                </a:extLst>
              </p14:cNvPr>
              <p14:cNvContentPartPr/>
              <p14:nvPr/>
            </p14:nvContentPartPr>
            <p14:xfrm>
              <a:off x="10443823" y="5698800"/>
              <a:ext cx="561975" cy="257174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6EADB47-3CF0-4898-805E-AC23902CA5B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425718" y="5681274"/>
                <a:ext cx="597823" cy="292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4FB09AC-B92A-40DB-B15E-3FDDCDBDD6BB}"/>
                  </a:ext>
                </a:extLst>
              </p14:cNvPr>
              <p14:cNvContentPartPr/>
              <p14:nvPr/>
            </p14:nvContentPartPr>
            <p14:xfrm>
              <a:off x="10497364" y="5735138"/>
              <a:ext cx="123824" cy="1143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4FB09AC-B92A-40DB-B15E-3FDDCDBDD6B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0479522" y="5717129"/>
                <a:ext cx="159151" cy="150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4424E1D-41AF-41F7-B6EB-E1C9ABC98577}"/>
                  </a:ext>
                </a:extLst>
              </p14:cNvPr>
              <p14:cNvContentPartPr/>
              <p14:nvPr/>
            </p14:nvContentPartPr>
            <p14:xfrm>
              <a:off x="10600049" y="5726545"/>
              <a:ext cx="142875" cy="1524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4424E1D-41AF-41F7-B6EB-E1C9ABC9857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582459" y="5708741"/>
                <a:ext cx="178414" cy="187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CB209A2-0BE0-4A93-88CB-69412A83DBC6}"/>
                  </a:ext>
                </a:extLst>
              </p14:cNvPr>
              <p14:cNvContentPartPr/>
              <p14:nvPr/>
            </p14:nvContentPartPr>
            <p14:xfrm>
              <a:off x="10782000" y="5763264"/>
              <a:ext cx="66675" cy="66675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CB209A2-0BE0-4A93-88CB-69412A83DBC6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765416" y="5746255"/>
                <a:ext cx="100182" cy="100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EF9C920-2167-4721-8D7D-7D395C9BDDF3}"/>
                  </a:ext>
                </a:extLst>
              </p14:cNvPr>
              <p14:cNvContentPartPr/>
              <p14:nvPr/>
            </p14:nvContentPartPr>
            <p14:xfrm>
              <a:off x="10874849" y="5800436"/>
              <a:ext cx="38100" cy="5715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EF9C920-2167-4721-8D7D-7D395C9BDDF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855603" y="5782599"/>
                <a:ext cx="76986" cy="9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9A0CF23-D76D-42B9-B1E2-3F999700C5A3}"/>
                  </a:ext>
                </a:extLst>
              </p14:cNvPr>
              <p14:cNvContentPartPr/>
              <p14:nvPr/>
            </p14:nvContentPartPr>
            <p14:xfrm>
              <a:off x="8562929" y="4387272"/>
              <a:ext cx="209550" cy="409575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9A0CF23-D76D-42B9-B1E2-3F999700C5A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545140" y="4369605"/>
                <a:ext cx="244771" cy="4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374CDD3-C293-4181-8D28-211A2DB4AD91}"/>
                  </a:ext>
                </a:extLst>
              </p14:cNvPr>
              <p14:cNvContentPartPr/>
              <p14:nvPr/>
            </p14:nvContentPartPr>
            <p14:xfrm>
              <a:off x="8553002" y="4442690"/>
              <a:ext cx="342900" cy="752475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374CDD3-C293-4181-8D28-211A2DB4AD91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535390" y="4425149"/>
                <a:ext cx="378484" cy="78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BFF52F3-D512-4F83-91B5-81E005F24F71}"/>
                  </a:ext>
                </a:extLst>
              </p14:cNvPr>
              <p14:cNvContentPartPr/>
              <p14:nvPr/>
            </p14:nvContentPartPr>
            <p14:xfrm>
              <a:off x="8663352" y="4544254"/>
              <a:ext cx="390525" cy="8763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BFF52F3-D512-4F83-91B5-81E005F24F7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645617" y="4526569"/>
                <a:ext cx="426356" cy="912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7053B03-BC5B-41AB-956F-3026408D66AF}"/>
                  </a:ext>
                </a:extLst>
              </p14:cNvPr>
              <p14:cNvContentPartPr/>
              <p14:nvPr/>
            </p14:nvContentPartPr>
            <p14:xfrm>
              <a:off x="8947360" y="4655091"/>
              <a:ext cx="371475" cy="8001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7053B03-BC5B-41AB-956F-3026408D66A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929397" y="4637127"/>
                <a:ext cx="407042" cy="835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C0A5AC9-4945-45A6-9D81-DCEE00A15506}"/>
                  </a:ext>
                </a:extLst>
              </p14:cNvPr>
              <p14:cNvContentPartPr/>
              <p14:nvPr/>
            </p14:nvContentPartPr>
            <p14:xfrm>
              <a:off x="9049877" y="4664327"/>
              <a:ext cx="485774" cy="1066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C0A5AC9-4945-45A6-9D81-DCEE00A1550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9031751" y="4646337"/>
                <a:ext cx="521663" cy="1102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97BCAA4-EE0B-4805-9F91-88E5DF72445A}"/>
                  </a:ext>
                </a:extLst>
              </p14:cNvPr>
              <p14:cNvContentPartPr/>
              <p14:nvPr/>
            </p14:nvContentPartPr>
            <p14:xfrm>
              <a:off x="9392815" y="4618145"/>
              <a:ext cx="485774" cy="1028699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97BCAA4-EE0B-4805-9F91-88E5DF72445A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374982" y="4600104"/>
                <a:ext cx="521084" cy="1064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922EBD4-79AF-41F4-9FE5-930541041D3E}"/>
                  </a:ext>
                </a:extLst>
              </p14:cNvPr>
              <p14:cNvContentPartPr/>
              <p14:nvPr/>
            </p14:nvContentPartPr>
            <p14:xfrm>
              <a:off x="9667106" y="4470363"/>
              <a:ext cx="447675" cy="1095375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922EBD4-79AF-41F4-9FE5-930541041D3E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9649084" y="4452684"/>
                <a:ext cx="483359" cy="1131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146E765-E3F3-41BD-8480-EE4417761B1F}"/>
                  </a:ext>
                </a:extLst>
              </p14:cNvPr>
              <p14:cNvContentPartPr/>
              <p14:nvPr/>
            </p14:nvContentPartPr>
            <p14:xfrm>
              <a:off x="9941187" y="5098472"/>
              <a:ext cx="142875" cy="304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146E765-E3F3-41BD-8480-EE4417761B1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923504" y="5080751"/>
                <a:ext cx="177886" cy="339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D186709-F7F8-4FCA-8E97-321C4F19F322}"/>
                  </a:ext>
                </a:extLst>
              </p14:cNvPr>
              <p14:cNvContentPartPr/>
              <p14:nvPr/>
            </p14:nvContentPartPr>
            <p14:xfrm>
              <a:off x="7655440" y="1844224"/>
              <a:ext cx="952500" cy="89535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D186709-F7F8-4FCA-8E97-321C4F19F32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637768" y="1826274"/>
                <a:ext cx="988205" cy="930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0E885BD-243B-466E-88E6-7F3DA207875E}"/>
                  </a:ext>
                </a:extLst>
              </p14:cNvPr>
              <p14:cNvContentPartPr/>
              <p14:nvPr/>
            </p14:nvContentPartPr>
            <p14:xfrm>
              <a:off x="7710691" y="1879119"/>
              <a:ext cx="47625" cy="20955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0E885BD-243B-466E-88E6-7F3DA207875E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691405" y="1860897"/>
                <a:ext cx="86591" cy="245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922721F-F05E-4190-954C-E01B004A6641}"/>
                  </a:ext>
                </a:extLst>
              </p14:cNvPr>
              <p14:cNvContentPartPr/>
              <p14:nvPr/>
            </p14:nvContentPartPr>
            <p14:xfrm>
              <a:off x="7777054" y="1930400"/>
              <a:ext cx="19049" cy="20955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922721F-F05E-4190-954C-E01B004A6641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760083" y="1912666"/>
                <a:ext cx="53337" cy="245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A653EEC-6ACB-4E69-9796-BF5E55FF1040}"/>
                  </a:ext>
                </a:extLst>
              </p14:cNvPr>
              <p14:cNvContentPartPr/>
              <p14:nvPr/>
            </p14:nvContentPartPr>
            <p14:xfrm>
              <a:off x="7804727" y="1985818"/>
              <a:ext cx="19049" cy="2667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A653EEC-6ACB-4E69-9796-BF5E55FF104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788305" y="1967941"/>
                <a:ext cx="51564" cy="30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EA8A1E1-08B0-445A-9519-EF660333778E}"/>
                  </a:ext>
                </a:extLst>
              </p14:cNvPr>
              <p14:cNvContentPartPr/>
              <p14:nvPr/>
            </p14:nvContentPartPr>
            <p14:xfrm>
              <a:off x="7791311" y="1958108"/>
              <a:ext cx="409575" cy="390525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EA8A1E1-08B0-445A-9519-EF660333778E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773582" y="1939995"/>
                <a:ext cx="445395" cy="426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38AFDE4-DF11-456F-B5AB-799943191A77}"/>
                  </a:ext>
                </a:extLst>
              </p14:cNvPr>
              <p14:cNvContentPartPr/>
              <p14:nvPr/>
            </p14:nvContentPartPr>
            <p14:xfrm>
              <a:off x="8146472" y="2149085"/>
              <a:ext cx="381000" cy="447675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38AFDE4-DF11-456F-B5AB-799943191A77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128568" y="2131077"/>
                <a:ext cx="416450" cy="483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F2DAA5A-E2E5-45D8-B961-D8042FA82412}"/>
                  </a:ext>
                </a:extLst>
              </p14:cNvPr>
              <p14:cNvContentPartPr/>
              <p14:nvPr/>
            </p14:nvContentPartPr>
            <p14:xfrm>
              <a:off x="8774545" y="2530763"/>
              <a:ext cx="28574" cy="762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F2DAA5A-E2E5-45D8-B961-D8042FA8241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753839" y="2513714"/>
                <a:ext cx="69571" cy="11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6BE2ABF-634F-45A7-A015-65521C59842A}"/>
                  </a:ext>
                </a:extLst>
              </p14:cNvPr>
              <p14:cNvContentPartPr/>
              <p14:nvPr/>
            </p14:nvContentPartPr>
            <p14:xfrm>
              <a:off x="8839200" y="2530763"/>
              <a:ext cx="28574" cy="762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6BE2ABF-634F-45A7-A015-65521C59842A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819754" y="2514094"/>
                <a:ext cx="67863" cy="10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6DD5D67-8BB7-4155-9F24-A0DAF2C043A5}"/>
                  </a:ext>
                </a:extLst>
              </p14:cNvPr>
              <p14:cNvContentPartPr/>
              <p14:nvPr/>
            </p14:nvContentPartPr>
            <p14:xfrm>
              <a:off x="8946934" y="2540000"/>
              <a:ext cx="123824" cy="17145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6DD5D67-8BB7-4155-9F24-A0DAF2C043A5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928936" y="2522215"/>
                <a:ext cx="159459" cy="20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08D6BF3-27EA-4E0E-AF36-6B0B5753F3A6}"/>
                  </a:ext>
                </a:extLst>
              </p14:cNvPr>
              <p14:cNvContentPartPr/>
              <p14:nvPr/>
            </p14:nvContentPartPr>
            <p14:xfrm>
              <a:off x="9116290" y="2521527"/>
              <a:ext cx="47625" cy="1905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08D6BF3-27EA-4E0E-AF36-6B0B5753F3A6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096930" y="2503487"/>
                <a:ext cx="85957" cy="22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8ABE9C9-A0F1-4F34-A754-CA38CAA5A31A}"/>
                  </a:ext>
                </a:extLst>
              </p14:cNvPr>
              <p14:cNvContentPartPr/>
              <p14:nvPr/>
            </p14:nvContentPartPr>
            <p14:xfrm>
              <a:off x="9208655" y="2576945"/>
              <a:ext cx="28574" cy="1143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8ABE9C9-A0F1-4F34-A754-CA38CAA5A31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192744" y="2558860"/>
                <a:ext cx="60720" cy="150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A25B6C6-BD40-4DF7-BC6A-73141E2C4104}"/>
                  </a:ext>
                </a:extLst>
              </p14:cNvPr>
              <p14:cNvContentPartPr/>
              <p14:nvPr/>
            </p14:nvContentPartPr>
            <p14:xfrm>
              <a:off x="9217375" y="2525081"/>
              <a:ext cx="9525" cy="9525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A25B6C6-BD40-4DF7-BC6A-73141E2C4104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170702" y="2497066"/>
                <a:ext cx="103823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8234007-F709-4E0E-BBB1-1270DF8E5F92}"/>
                  </a:ext>
                </a:extLst>
              </p14:cNvPr>
              <p14:cNvContentPartPr/>
              <p14:nvPr/>
            </p14:nvContentPartPr>
            <p14:xfrm>
              <a:off x="9313688" y="2554940"/>
              <a:ext cx="123824" cy="1143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8234007-F709-4E0E-BBB1-1270DF8E5F92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296253" y="2537600"/>
                <a:ext cx="159050" cy="149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0BAC0A8-4B88-499C-A959-CA1FB88D11EC}"/>
                  </a:ext>
                </a:extLst>
              </p14:cNvPr>
              <p14:cNvContentPartPr/>
              <p14:nvPr/>
            </p14:nvContentPartPr>
            <p14:xfrm>
              <a:off x="9485744" y="2456872"/>
              <a:ext cx="180975" cy="1905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0BAC0A8-4B88-499C-A959-CA1FB88D11E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9468525" y="2439233"/>
                <a:ext cx="215764" cy="22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7490B6B-D530-486B-91FE-EDA17CDA1597}"/>
                  </a:ext>
                </a:extLst>
              </p14:cNvPr>
              <p14:cNvContentPartPr/>
              <p14:nvPr/>
            </p14:nvContentPartPr>
            <p14:xfrm>
              <a:off x="9725890" y="2336800"/>
              <a:ext cx="19049" cy="762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7490B6B-D530-486B-91FE-EDA17CDA159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705599" y="2318828"/>
                <a:ext cx="60046" cy="111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DBBB1A9-5BE1-443A-8BA4-708CEF020924}"/>
                  </a:ext>
                </a:extLst>
              </p14:cNvPr>
              <p14:cNvContentPartPr/>
              <p14:nvPr/>
            </p14:nvContentPartPr>
            <p14:xfrm>
              <a:off x="9772073" y="2362534"/>
              <a:ext cx="28574" cy="381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DBBB1A9-5BE1-443A-8BA4-708CEF020924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752353" y="2345406"/>
                <a:ext cx="68417" cy="727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1EEBF-A699-460B-873F-BC8C7D21CA4F}"/>
              </a:ext>
            </a:extLst>
          </p:cNvPr>
          <p:cNvSpPr txBox="1"/>
          <p:nvPr/>
        </p:nvSpPr>
        <p:spPr>
          <a:xfrm>
            <a:off x="2997199" y="762000"/>
            <a:ext cx="54863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You have 60 seconds to answer as many questions as you can!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ECAE54-D7FD-477F-A66D-203201A00356}"/>
                  </a:ext>
                </a:extLst>
              </p14:cNvPr>
              <p14:cNvContentPartPr/>
              <p14:nvPr/>
            </p14:nvContentPartPr>
            <p14:xfrm>
              <a:off x="5639845" y="3407748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ECAE54-D7FD-477F-A66D-203201A00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120" y="293149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355AFE-9BA5-41CB-BC8A-55C605D8BF78}"/>
                  </a:ext>
                </a:extLst>
              </p14:cNvPr>
              <p14:cNvContentPartPr/>
              <p14:nvPr/>
            </p14:nvContentPartPr>
            <p14:xfrm>
              <a:off x="5639845" y="3407748"/>
              <a:ext cx="9525" cy="95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355AFE-9BA5-41CB-BC8A-55C605D8BF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120" y="293149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51706A-24D4-4687-9A50-95634229793D}"/>
                  </a:ext>
                </a:extLst>
              </p14:cNvPr>
              <p14:cNvContentPartPr/>
              <p14:nvPr/>
            </p14:nvContentPartPr>
            <p14:xfrm>
              <a:off x="5639845" y="3407748"/>
              <a:ext cx="9525" cy="95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51706A-24D4-4687-9A50-956342297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120" y="293149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5AFBC7-AABC-41CC-81D0-A481BFB27666}"/>
                  </a:ext>
                </a:extLst>
              </p14:cNvPr>
              <p14:cNvContentPartPr/>
              <p14:nvPr/>
            </p14:nvContentPartPr>
            <p14:xfrm>
              <a:off x="5890959" y="3414603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5AFBC7-AABC-41CC-81D0-A481BFB27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709" y="293835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687C1F-2522-4FA1-AB18-DB32D429C37C}"/>
                  </a:ext>
                </a:extLst>
              </p14:cNvPr>
              <p14:cNvContentPartPr/>
              <p14:nvPr/>
            </p14:nvContentPartPr>
            <p14:xfrm>
              <a:off x="4026909" y="2189329"/>
              <a:ext cx="209550" cy="27622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687C1F-2522-4FA1-AB18-DB32D429C3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8968" y="2171322"/>
                <a:ext cx="245073" cy="311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F2EDE4-55B0-4FED-B0E0-593821826C6C}"/>
                  </a:ext>
                </a:extLst>
              </p14:cNvPr>
              <p14:cNvContentPartPr/>
              <p14:nvPr/>
            </p14:nvContentPartPr>
            <p14:xfrm>
              <a:off x="4424066" y="2234336"/>
              <a:ext cx="123824" cy="476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F2EDE4-55B0-4FED-B0E0-593821826C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5474" y="2216296"/>
                <a:ext cx="160637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4C53BA-BC31-4AB4-B490-576CCD394E74}"/>
                  </a:ext>
                </a:extLst>
              </p14:cNvPr>
              <p14:cNvContentPartPr/>
              <p14:nvPr/>
            </p14:nvContentPartPr>
            <p14:xfrm>
              <a:off x="4405745" y="2299854"/>
              <a:ext cx="190500" cy="2095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4C53BA-BC31-4AB4-B490-576CCD394E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88166" y="2282242"/>
                <a:ext cx="226017" cy="24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CD5624-0AFC-4D75-911C-A0D7EC036B81}"/>
                  </a:ext>
                </a:extLst>
              </p14:cNvPr>
              <p14:cNvContentPartPr/>
              <p14:nvPr/>
            </p14:nvContentPartPr>
            <p14:xfrm>
              <a:off x="4414981" y="2372539"/>
              <a:ext cx="114300" cy="571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CD5624-0AFC-4D75-911C-A0D7EC036B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6486" y="2354454"/>
                <a:ext cx="150920" cy="92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F31B6F-B161-4FFE-809E-1147AC58050B}"/>
                  </a:ext>
                </a:extLst>
              </p14:cNvPr>
              <p14:cNvContentPartPr/>
              <p14:nvPr/>
            </p14:nvContentPartPr>
            <p14:xfrm>
              <a:off x="4776754" y="2273103"/>
              <a:ext cx="257174" cy="1905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F31B6F-B161-4FFE-809E-1147AC5805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8719" y="2255464"/>
                <a:ext cx="292883" cy="22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B773DA-FB2A-4E92-9063-8E3292234192}"/>
                  </a:ext>
                </a:extLst>
              </p14:cNvPr>
              <p14:cNvContentPartPr/>
              <p14:nvPr/>
            </p14:nvContentPartPr>
            <p14:xfrm>
              <a:off x="4876800" y="2342547"/>
              <a:ext cx="171450" cy="381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B773DA-FB2A-4E92-9063-8E32922341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59039" y="2325689"/>
                <a:ext cx="207335" cy="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EE4C34-A7F8-48C7-A910-FAFDB471AC19}"/>
                  </a:ext>
                </a:extLst>
              </p14:cNvPr>
              <p14:cNvContentPartPr/>
              <p14:nvPr/>
            </p14:nvContentPartPr>
            <p14:xfrm>
              <a:off x="5237017" y="2207490"/>
              <a:ext cx="47625" cy="2095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EE4C34-A7F8-48C7-A910-FAFDB471AC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18044" y="2189141"/>
                <a:ext cx="85957" cy="245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3012DF-FACE-420B-BBE9-80BBDDFB9C90}"/>
                  </a:ext>
                </a:extLst>
              </p14:cNvPr>
              <p14:cNvContentPartPr/>
              <p14:nvPr/>
            </p14:nvContentPartPr>
            <p14:xfrm>
              <a:off x="5541818" y="2247888"/>
              <a:ext cx="152400" cy="1333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3012DF-FACE-420B-BBE9-80BBDDFB9C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23737" y="2230783"/>
                <a:ext cx="188932" cy="167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01CF8EC-A95C-451B-A3F8-49242FCF1956}"/>
                  </a:ext>
                </a:extLst>
              </p14:cNvPr>
              <p14:cNvContentPartPr/>
              <p14:nvPr/>
            </p14:nvContentPartPr>
            <p14:xfrm>
              <a:off x="5874147" y="2210084"/>
              <a:ext cx="304800" cy="1714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01CF8EC-A95C-451B-A3F8-49242FCF19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56430" y="2192798"/>
                <a:ext cx="340595" cy="206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F5B0846-505B-4D15-B801-8BB5FF00149F}"/>
                  </a:ext>
                </a:extLst>
              </p14:cNvPr>
              <p14:cNvContentPartPr/>
              <p14:nvPr/>
            </p14:nvContentPartPr>
            <p14:xfrm>
              <a:off x="6105236" y="2124364"/>
              <a:ext cx="95250" cy="25717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F5B0846-505B-4D15-B801-8BB5FF0014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87490" y="2106430"/>
                <a:ext cx="131105" cy="29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F7CBB-61C6-458E-BB20-098F91D29E54}"/>
                  </a:ext>
                </a:extLst>
              </p14:cNvPr>
              <p14:cNvContentPartPr/>
              <p14:nvPr/>
            </p14:nvContentPartPr>
            <p14:xfrm>
              <a:off x="4837402" y="2629425"/>
              <a:ext cx="314325" cy="2857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F7CBB-61C6-458E-BB20-098F91D29E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19275" y="2613144"/>
                <a:ext cx="350217" cy="61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813CEE-2F5A-43D7-8B33-982082DF49D5}"/>
                  </a:ext>
                </a:extLst>
              </p14:cNvPr>
              <p14:cNvContentPartPr/>
              <p14:nvPr/>
            </p14:nvContentPartPr>
            <p14:xfrm>
              <a:off x="2787058" y="3057235"/>
              <a:ext cx="276224" cy="21907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813CEE-2F5A-43D7-8B33-982082DF49D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69683" y="3039278"/>
                <a:ext cx="311328" cy="254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7E73F2-F196-4F15-88F8-2DC99BCE755F}"/>
                  </a:ext>
                </a:extLst>
              </p14:cNvPr>
              <p14:cNvContentPartPr/>
              <p14:nvPr/>
            </p14:nvContentPartPr>
            <p14:xfrm>
              <a:off x="3003685" y="3057236"/>
              <a:ext cx="304800" cy="1905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7E73F2-F196-4F15-88F8-2DC99BCE75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85860" y="3039564"/>
                <a:ext cx="340093" cy="22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CA1DAB-2846-4A42-85C7-01D7538F8882}"/>
                  </a:ext>
                </a:extLst>
              </p14:cNvPr>
              <p14:cNvContentPartPr/>
              <p14:nvPr/>
            </p14:nvContentPartPr>
            <p14:xfrm>
              <a:off x="3500581" y="3078254"/>
              <a:ext cx="38100" cy="1905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CA1DAB-2846-4A42-85C7-01D7538F88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82278" y="3060936"/>
                <a:ext cx="75079" cy="22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E7F2709-9A6D-445D-9EB2-701F9F8332FE}"/>
                  </a:ext>
                </a:extLst>
              </p14:cNvPr>
              <p14:cNvContentPartPr/>
              <p14:nvPr/>
            </p14:nvContentPartPr>
            <p14:xfrm>
              <a:off x="3710266" y="3044556"/>
              <a:ext cx="266700" cy="1905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7F2709-9A6D-445D-9EB2-701F9F8332F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2438" y="3026132"/>
                <a:ext cx="301999" cy="226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661221-D592-4F78-8DAF-C5A70CA715A7}"/>
                  </a:ext>
                </a:extLst>
              </p14:cNvPr>
              <p14:cNvContentPartPr/>
              <p14:nvPr/>
            </p14:nvContentPartPr>
            <p14:xfrm>
              <a:off x="4137926" y="3049903"/>
              <a:ext cx="219075" cy="1905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661221-D592-4F78-8DAF-C5A70CA715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19969" y="3032264"/>
                <a:ext cx="254630" cy="22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6D6BF0-64B9-430A-A4E5-5F88E15E2CED}"/>
                  </a:ext>
                </a:extLst>
              </p14:cNvPr>
              <p14:cNvContentPartPr/>
              <p14:nvPr/>
            </p14:nvContentPartPr>
            <p14:xfrm>
              <a:off x="4535090" y="3072240"/>
              <a:ext cx="180975" cy="1619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6D6BF0-64B9-430A-A4E5-5F88E15E2CE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16661" y="3054208"/>
                <a:ext cx="217465" cy="19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E1F6C9-F868-4BA6-BE46-70FCC4E56E12}"/>
                  </a:ext>
                </a:extLst>
              </p14:cNvPr>
              <p14:cNvContentPartPr/>
              <p14:nvPr/>
            </p14:nvContentPartPr>
            <p14:xfrm>
              <a:off x="4884675" y="3048071"/>
              <a:ext cx="95250" cy="476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E1F6C9-F868-4BA6-BE46-70FCC4E56E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67420" y="3029612"/>
                <a:ext cx="129416" cy="84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A45E89C-D52E-40B1-9E32-04C27D362D41}"/>
                  </a:ext>
                </a:extLst>
              </p14:cNvPr>
              <p14:cNvContentPartPr/>
              <p14:nvPr/>
            </p14:nvContentPartPr>
            <p14:xfrm>
              <a:off x="4866297" y="3094181"/>
              <a:ext cx="200025" cy="20955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A45E89C-D52E-40B1-9E32-04C27D362D4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48379" y="3075959"/>
                <a:ext cx="236227" cy="245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8B3227-777D-4A57-B469-6F77EB13A55C}"/>
                  </a:ext>
                </a:extLst>
              </p14:cNvPr>
              <p14:cNvContentPartPr/>
              <p14:nvPr/>
            </p14:nvContentPartPr>
            <p14:xfrm>
              <a:off x="4848514" y="3136052"/>
              <a:ext cx="200025" cy="4762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8B3227-777D-4A57-B469-6F77EB13A5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30886" y="3119164"/>
                <a:ext cx="235641" cy="81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E5FFE6-DB70-4CAE-80DA-F06E2A8338B7}"/>
                  </a:ext>
                </a:extLst>
              </p14:cNvPr>
              <p14:cNvContentPartPr/>
              <p14:nvPr/>
            </p14:nvContentPartPr>
            <p14:xfrm>
              <a:off x="5617009" y="3005377"/>
              <a:ext cx="209550" cy="2667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E5FFE6-DB70-4CAE-80DA-F06E2A8338B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599099" y="2987717"/>
                <a:ext cx="245012" cy="302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701134-8E71-452F-BE0C-60AB503D5351}"/>
                  </a:ext>
                </a:extLst>
              </p14:cNvPr>
              <p14:cNvContentPartPr/>
              <p14:nvPr/>
            </p14:nvContentPartPr>
            <p14:xfrm>
              <a:off x="5671127" y="3099030"/>
              <a:ext cx="276224" cy="6667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701134-8E71-452F-BE0C-60AB503D535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53398" y="3081934"/>
                <a:ext cx="311328" cy="100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D33D47-DF52-4265-99F2-D3F6B3C509F0}"/>
                  </a:ext>
                </a:extLst>
              </p14:cNvPr>
              <p14:cNvContentPartPr/>
              <p14:nvPr/>
            </p14:nvContentPartPr>
            <p14:xfrm>
              <a:off x="6057653" y="3063738"/>
              <a:ext cx="238125" cy="16192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D33D47-DF52-4265-99F2-D3F6B3C509F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39866" y="3045983"/>
                <a:ext cx="274062" cy="1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44D345-6801-4250-903F-BED0A60805DE}"/>
                  </a:ext>
                </a:extLst>
              </p14:cNvPr>
              <p14:cNvContentPartPr/>
              <p14:nvPr/>
            </p14:nvContentPartPr>
            <p14:xfrm>
              <a:off x="6049818" y="3126691"/>
              <a:ext cx="266700" cy="381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44D345-6801-4250-903F-BED0A60805D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31724" y="3110816"/>
                <a:ext cx="302525" cy="69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44F4CB-E9AE-4E66-B9C9-75DA38CFED33}"/>
                  </a:ext>
                </a:extLst>
              </p14:cNvPr>
              <p14:cNvContentPartPr/>
              <p14:nvPr/>
            </p14:nvContentPartPr>
            <p14:xfrm>
              <a:off x="6432897" y="3026568"/>
              <a:ext cx="190500" cy="219075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44F4CB-E9AE-4E66-B9C9-75DA38CFED3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14925" y="3008883"/>
                <a:ext cx="226084" cy="254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9398F6-B76A-447E-BB3A-002DE64F4360}"/>
                  </a:ext>
                </a:extLst>
              </p14:cNvPr>
              <p14:cNvContentPartPr/>
              <p14:nvPr/>
            </p14:nvContentPartPr>
            <p14:xfrm>
              <a:off x="6659418" y="2987072"/>
              <a:ext cx="276224" cy="28574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9398F6-B76A-447E-BB3A-002DE64F436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641689" y="2971198"/>
                <a:ext cx="311328" cy="60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C1E8569-1FF6-46CD-89B5-469B7FB89062}"/>
                  </a:ext>
                </a:extLst>
              </p14:cNvPr>
              <p14:cNvContentPartPr/>
              <p14:nvPr/>
            </p14:nvContentPartPr>
            <p14:xfrm>
              <a:off x="6853417" y="3029527"/>
              <a:ext cx="57150" cy="2667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C1E8569-1FF6-46CD-89B5-469B7FB8906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36408" y="3011260"/>
                <a:ext cx="90828" cy="302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F8D3DD-6DD0-4154-AEDA-8B2FE6332FA7}"/>
                  </a:ext>
                </a:extLst>
              </p14:cNvPr>
              <p14:cNvContentPartPr/>
              <p14:nvPr/>
            </p14:nvContentPartPr>
            <p14:xfrm>
              <a:off x="3620654" y="3786908"/>
              <a:ext cx="209550" cy="231457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F8D3DD-6DD0-4154-AEDA-8B2FE6332FA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02672" y="3769294"/>
                <a:ext cx="245882" cy="2350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C412CA-696A-4BAA-864E-4BF7F0069B6B}"/>
                  </a:ext>
                </a:extLst>
              </p14:cNvPr>
              <p14:cNvContentPartPr/>
              <p14:nvPr/>
            </p14:nvContentPartPr>
            <p14:xfrm>
              <a:off x="3749963" y="3584448"/>
              <a:ext cx="2847975" cy="2638424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C412CA-696A-4BAA-864E-4BF7F0069B6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31988" y="3566784"/>
                <a:ext cx="2883566" cy="267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DA3112-40A4-4588-BB59-6AF3DDBE7EB7}"/>
                  </a:ext>
                </a:extLst>
              </p14:cNvPr>
              <p14:cNvContentPartPr/>
              <p14:nvPr/>
            </p14:nvContentPartPr>
            <p14:xfrm>
              <a:off x="3961615" y="6173397"/>
              <a:ext cx="2590800" cy="9525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DA3112-40A4-4588-BB59-6AF3DDBE7EB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43601" y="6155515"/>
                <a:ext cx="2626468" cy="13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7528B34-DD1D-4308-9CE5-9D50D054D453}"/>
                  </a:ext>
                </a:extLst>
              </p14:cNvPr>
              <p14:cNvContentPartPr/>
              <p14:nvPr/>
            </p14:nvContentPartPr>
            <p14:xfrm>
              <a:off x="4053684" y="4087780"/>
              <a:ext cx="95250" cy="2667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7528B34-DD1D-4308-9CE5-9D50D054D45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35296" y="4069588"/>
                <a:ext cx="131658" cy="302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D2C56B-8E05-4ED4-9D1A-AED1F5EC1DE2}"/>
                  </a:ext>
                </a:extLst>
              </p14:cNvPr>
              <p14:cNvContentPartPr/>
              <p14:nvPr/>
            </p14:nvContentPartPr>
            <p14:xfrm>
              <a:off x="4211781" y="4137890"/>
              <a:ext cx="47625" cy="16192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D2C56B-8E05-4ED4-9D1A-AED1F5EC1DE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92808" y="4120366"/>
                <a:ext cx="85957" cy="196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D9B759A-4D64-47AC-A26E-435AF03D5EE5}"/>
                  </a:ext>
                </a:extLst>
              </p14:cNvPr>
              <p14:cNvContentPartPr/>
              <p14:nvPr/>
            </p14:nvContentPartPr>
            <p14:xfrm>
              <a:off x="4248726" y="4054764"/>
              <a:ext cx="9525" cy="28574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D9B759A-4D64-47AC-A26E-435AF03D5EE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30057" y="4035318"/>
                <a:ext cx="47244" cy="67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33D8840-ACC7-4822-8656-F8BDB24B0384}"/>
                  </a:ext>
                </a:extLst>
              </p14:cNvPr>
              <p14:cNvContentPartPr/>
              <p14:nvPr/>
            </p14:nvContentPartPr>
            <p14:xfrm>
              <a:off x="4353832" y="4100944"/>
              <a:ext cx="85724" cy="18097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33D8840-ACC7-4822-8656-F8BDB24B038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35804" y="4082919"/>
                <a:ext cx="122148" cy="216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51F09B-9AC7-4A9F-861A-02D2404A12E5}"/>
                  </a:ext>
                </a:extLst>
              </p14:cNvPr>
              <p14:cNvContentPartPr/>
              <p14:nvPr/>
            </p14:nvContentPartPr>
            <p14:xfrm>
              <a:off x="4498109" y="4091709"/>
              <a:ext cx="38100" cy="20955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51F09B-9AC7-4A9F-861A-02D2404A12E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78867" y="4074335"/>
                <a:ext cx="76200" cy="244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973301-5107-488E-AAE3-8B955AFA1106}"/>
                  </a:ext>
                </a:extLst>
              </p14:cNvPr>
              <p14:cNvContentPartPr/>
              <p14:nvPr/>
            </p14:nvContentPartPr>
            <p14:xfrm>
              <a:off x="4488872" y="4104997"/>
              <a:ext cx="619125" cy="228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973301-5107-488E-AAE3-8B955AFA110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471285" y="4087245"/>
                <a:ext cx="654657" cy="264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F953A7-BB8F-40AD-9A66-403A2E90F058}"/>
                  </a:ext>
                </a:extLst>
              </p14:cNvPr>
              <p14:cNvContentPartPr/>
              <p14:nvPr/>
            </p14:nvContentPartPr>
            <p14:xfrm>
              <a:off x="5394035" y="4050032"/>
              <a:ext cx="219075" cy="257174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F953A7-BB8F-40AD-9A66-403A2E90F05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376609" y="4032197"/>
                <a:ext cx="254283" cy="292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530216-2AA2-4AE4-BFD2-3EC77FB4B472}"/>
                  </a:ext>
                </a:extLst>
              </p14:cNvPr>
              <p14:cNvContentPartPr/>
              <p14:nvPr/>
            </p14:nvContentPartPr>
            <p14:xfrm>
              <a:off x="4007272" y="4621143"/>
              <a:ext cx="104775" cy="2000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530216-2AA2-4AE4-BFD2-3EC77FB4B47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89331" y="4602758"/>
                <a:ext cx="140298" cy="23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BCB62BD-1466-4893-8C66-5ED835A40D0A}"/>
                  </a:ext>
                </a:extLst>
              </p14:cNvPr>
              <p14:cNvContentPartPr/>
              <p14:nvPr/>
            </p14:nvContentPartPr>
            <p14:xfrm>
              <a:off x="4147163" y="4685323"/>
              <a:ext cx="76200" cy="10477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BCB62BD-1466-4893-8C66-5ED835A40D0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129125" y="4667684"/>
                <a:ext cx="112643" cy="13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0D5A85-4F4B-4B52-8D39-27397592740C}"/>
                  </a:ext>
                </a:extLst>
              </p14:cNvPr>
              <p14:cNvContentPartPr/>
              <p14:nvPr/>
            </p14:nvContentPartPr>
            <p14:xfrm>
              <a:off x="4294945" y="4650064"/>
              <a:ext cx="381000" cy="152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0D5A85-4F4B-4B52-8D39-27397592740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76802" y="4631878"/>
                <a:ext cx="416923" cy="188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35158F-1800-4916-AD16-890609255C06}"/>
                  </a:ext>
                </a:extLst>
              </p14:cNvPr>
              <p14:cNvContentPartPr/>
              <p14:nvPr/>
            </p14:nvContentPartPr>
            <p14:xfrm>
              <a:off x="4692072" y="4636654"/>
              <a:ext cx="38100" cy="1905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35158F-1800-4916-AD16-890609255C0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75551" y="4619368"/>
                <a:ext cx="71480" cy="22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173600C-E0CC-406D-B8E5-7733871A6DAB}"/>
                  </a:ext>
                </a:extLst>
              </p14:cNvPr>
              <p14:cNvContentPartPr/>
              <p14:nvPr/>
            </p14:nvContentPartPr>
            <p14:xfrm>
              <a:off x="4692108" y="4642185"/>
              <a:ext cx="371475" cy="14287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173600C-E0CC-406D-B8E5-7733871A6DA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674298" y="4625110"/>
                <a:ext cx="407459" cy="17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DC8F8C-F36C-4E10-8B51-409732426DE0}"/>
                  </a:ext>
                </a:extLst>
              </p14:cNvPr>
              <p14:cNvContentPartPr/>
              <p14:nvPr/>
            </p14:nvContentPartPr>
            <p14:xfrm>
              <a:off x="5098472" y="4599708"/>
              <a:ext cx="180975" cy="16192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DC8F8C-F36C-4E10-8B51-409732426DE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80701" y="4582232"/>
                <a:ext cx="216880" cy="197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C007553-44DE-4211-90EB-094C1F13CD54}"/>
                  </a:ext>
                </a:extLst>
              </p14:cNvPr>
              <p14:cNvContentPartPr/>
              <p14:nvPr/>
            </p14:nvContentPartPr>
            <p14:xfrm>
              <a:off x="5283181" y="4631780"/>
              <a:ext cx="142875" cy="29527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C007553-44DE-4211-90EB-094C1F13CD5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64626" y="4613962"/>
                <a:ext cx="179614" cy="331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75BCEC-FBD1-4C02-9181-465A3CC38BD9}"/>
                  </a:ext>
                </a:extLst>
              </p14:cNvPr>
              <p14:cNvContentPartPr/>
              <p14:nvPr/>
            </p14:nvContentPartPr>
            <p14:xfrm>
              <a:off x="4115020" y="5033185"/>
              <a:ext cx="390525" cy="18097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75BCEC-FBD1-4C02-9181-465A3CC38BD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097448" y="5015999"/>
                <a:ext cx="426027" cy="215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D9779F-247B-4416-87DC-BA50CB8D06CA}"/>
                  </a:ext>
                </a:extLst>
              </p14:cNvPr>
              <p14:cNvContentPartPr/>
              <p14:nvPr/>
            </p14:nvContentPartPr>
            <p14:xfrm>
              <a:off x="4542889" y="5084939"/>
              <a:ext cx="171450" cy="85724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D9779F-247B-4416-87DC-BA50CB8D06C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524917" y="5067140"/>
                <a:ext cx="207034" cy="12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C53849-452C-4D2A-996F-3D94864FAEAA}"/>
                  </a:ext>
                </a:extLst>
              </p14:cNvPr>
              <p14:cNvContentPartPr/>
              <p14:nvPr/>
            </p14:nvContentPartPr>
            <p14:xfrm>
              <a:off x="4756727" y="4987636"/>
              <a:ext cx="57150" cy="247649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C53849-452C-4D2A-996F-3D94864FAEA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40254" y="4969533"/>
                <a:ext cx="90431" cy="283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7BA2DA5-60BB-4641-97EB-486844145626}"/>
                  </a:ext>
                </a:extLst>
              </p14:cNvPr>
              <p14:cNvContentPartPr/>
              <p14:nvPr/>
            </p14:nvContentPartPr>
            <p14:xfrm>
              <a:off x="4775200" y="5089236"/>
              <a:ext cx="123824" cy="76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7BA2DA5-60BB-4641-97EB-48684414562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758252" y="5072227"/>
                <a:ext cx="158066" cy="109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4B9D099-10B2-4CDA-B3C3-1CD3BC51A023}"/>
                  </a:ext>
                </a:extLst>
              </p14:cNvPr>
              <p14:cNvContentPartPr/>
              <p14:nvPr/>
            </p14:nvContentPartPr>
            <p14:xfrm>
              <a:off x="4922981" y="5049232"/>
              <a:ext cx="9525" cy="95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4B9D099-10B2-4CDA-B3C3-1CD3BC51A02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70064" y="4997374"/>
                <a:ext cx="1143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7D1B89-1362-4F02-94EA-882C7D070873}"/>
                  </a:ext>
                </a:extLst>
              </p14:cNvPr>
              <p14:cNvContentPartPr/>
              <p14:nvPr/>
            </p14:nvContentPartPr>
            <p14:xfrm>
              <a:off x="5032894" y="5074151"/>
              <a:ext cx="180975" cy="9525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7D1B89-1362-4F02-94EA-882C7D07087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14540" y="5057055"/>
                <a:ext cx="217317" cy="129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1125093-F52F-44DA-8EC1-D62BB843737A}"/>
                  </a:ext>
                </a:extLst>
              </p14:cNvPr>
              <p14:cNvContentPartPr/>
              <p14:nvPr/>
            </p14:nvContentPartPr>
            <p14:xfrm>
              <a:off x="5210193" y="5050009"/>
              <a:ext cx="114300" cy="28575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1125093-F52F-44DA-8EC1-D62BB843737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192745" y="5032285"/>
                <a:ext cx="149551" cy="321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7E7298-2364-452E-84DC-1B849703F100}"/>
                  </a:ext>
                </a:extLst>
              </p14:cNvPr>
              <p14:cNvContentPartPr/>
              <p14:nvPr/>
            </p14:nvContentPartPr>
            <p14:xfrm>
              <a:off x="5560290" y="4987635"/>
              <a:ext cx="38100" cy="16192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7E7298-2364-452E-84DC-1B849703F10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544056" y="4969996"/>
                <a:ext cx="70899" cy="19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B8D5BCB-3CFC-4CE0-91B8-AC639E2CB48A}"/>
                  </a:ext>
                </a:extLst>
              </p14:cNvPr>
              <p14:cNvContentPartPr/>
              <p14:nvPr/>
            </p14:nvContentPartPr>
            <p14:xfrm>
              <a:off x="5532581" y="5016433"/>
              <a:ext cx="314325" cy="123824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B8D5BCB-3CFC-4CE0-91B8-AC639E2CB4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514537" y="4999342"/>
                <a:ext cx="350052" cy="158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C2B116-94AE-4DC5-97B2-D487FA567866}"/>
                  </a:ext>
                </a:extLst>
              </p14:cNvPr>
              <p14:cNvContentPartPr/>
              <p14:nvPr/>
            </p14:nvContentPartPr>
            <p14:xfrm>
              <a:off x="4239490" y="5465871"/>
              <a:ext cx="476249" cy="3429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C2B116-94AE-4DC5-97B2-D487FA56786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21586" y="5448086"/>
                <a:ext cx="511699" cy="37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2955B2D-13DF-417A-BBD0-499E89D490FC}"/>
                  </a:ext>
                </a:extLst>
              </p14:cNvPr>
              <p14:cNvContentPartPr/>
              <p14:nvPr/>
            </p14:nvContentPartPr>
            <p14:xfrm>
              <a:off x="4747527" y="5560291"/>
              <a:ext cx="85724" cy="123824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2955B2D-13DF-417A-BBD0-499E89D490F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729576" y="5542956"/>
                <a:ext cx="121992" cy="15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E69D3B3-6A60-4EB7-A3E5-CA04E3DB9360}"/>
                  </a:ext>
                </a:extLst>
              </p14:cNvPr>
              <p14:cNvContentPartPr/>
              <p14:nvPr/>
            </p14:nvContentPartPr>
            <p14:xfrm>
              <a:off x="4886072" y="5535142"/>
              <a:ext cx="361949" cy="1143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E69D3B3-6A60-4EB7-A3E5-CA04E3DB936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867884" y="5517694"/>
                <a:ext cx="397962" cy="149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3BB7FD1-B7CD-4990-B623-C2EA77C2CA6F}"/>
                  </a:ext>
                </a:extLst>
              </p14:cNvPr>
              <p14:cNvContentPartPr/>
              <p14:nvPr/>
            </p14:nvContentPartPr>
            <p14:xfrm>
              <a:off x="4848759" y="5356002"/>
              <a:ext cx="47625" cy="952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3BB7FD1-B7CD-4990-B623-C2EA77C2CA6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829631" y="5330936"/>
                <a:ext cx="86272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A3FC94C-4563-43B5-91C3-07F755F2F718}"/>
                  </a:ext>
                </a:extLst>
              </p14:cNvPr>
              <p14:cNvContentPartPr/>
              <p14:nvPr/>
            </p14:nvContentPartPr>
            <p14:xfrm>
              <a:off x="9738942" y="5868132"/>
              <a:ext cx="161925" cy="276224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A3FC94C-4563-43B5-91C3-07F755F2F71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721388" y="5849983"/>
                <a:ext cx="197391" cy="312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55E6C71-B57A-4D9C-901A-3CAF3945E546}"/>
                  </a:ext>
                </a:extLst>
              </p14:cNvPr>
              <p14:cNvContentPartPr/>
              <p14:nvPr/>
            </p14:nvContentPartPr>
            <p14:xfrm>
              <a:off x="9992629" y="5907473"/>
              <a:ext cx="180975" cy="28574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55E6C71-B57A-4D9C-901A-3CAF3945E54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975034" y="5892274"/>
                <a:ext cx="216524" cy="5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BECA45B-3C97-4754-9880-D187E481B3D3}"/>
                  </a:ext>
                </a:extLst>
              </p14:cNvPr>
              <p14:cNvContentPartPr/>
              <p14:nvPr/>
            </p14:nvContentPartPr>
            <p14:xfrm>
              <a:off x="10055435" y="5938613"/>
              <a:ext cx="9525" cy="219075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BECA45B-3C97-4754-9880-D187E481B3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43153" y="5920860"/>
                <a:ext cx="34340" cy="25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B51E3E0-A101-42D1-85FD-A971B9BCF0B6}"/>
                  </a:ext>
                </a:extLst>
              </p14:cNvPr>
              <p14:cNvContentPartPr/>
              <p14:nvPr/>
            </p14:nvContentPartPr>
            <p14:xfrm>
              <a:off x="10234437" y="5916809"/>
              <a:ext cx="247649" cy="180975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B51E3E0-A101-42D1-85FD-A971B9BCF0B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216439" y="5899109"/>
                <a:ext cx="283285" cy="216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76D548B-868C-4385-B502-769D27FDDF7B}"/>
                  </a:ext>
                </a:extLst>
              </p14:cNvPr>
              <p14:cNvContentPartPr/>
              <p14:nvPr/>
            </p14:nvContentPartPr>
            <p14:xfrm>
              <a:off x="10279227" y="6044188"/>
              <a:ext cx="238125" cy="28574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76D548B-868C-4385-B502-769D27FDDF7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261760" y="6029293"/>
                <a:ext cx="273416" cy="5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5379698-1CA6-4A3E-B220-AAF35681CDD0}"/>
                  </a:ext>
                </a:extLst>
              </p14:cNvPr>
              <p14:cNvContentPartPr/>
              <p14:nvPr/>
            </p14:nvContentPartPr>
            <p14:xfrm>
              <a:off x="10575636" y="5898596"/>
              <a:ext cx="190500" cy="1905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5379698-1CA6-4A3E-B220-AAF35681CDD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558221" y="5880917"/>
                <a:ext cx="225686" cy="22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A2C6AF3-1F67-4712-A626-2EDD75F72D9A}"/>
                  </a:ext>
                </a:extLst>
              </p14:cNvPr>
              <p14:cNvContentPartPr/>
              <p14:nvPr/>
            </p14:nvContentPartPr>
            <p14:xfrm>
              <a:off x="10832893" y="5913669"/>
              <a:ext cx="209550" cy="19049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A2C6AF3-1F67-4712-A626-2EDD75F72D9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815607" y="5893378"/>
                <a:ext cx="244475" cy="60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9FF151C-1F7A-4167-9B64-19FFA15EC951}"/>
                  </a:ext>
                </a:extLst>
              </p14:cNvPr>
              <p14:cNvContentPartPr/>
              <p14:nvPr/>
            </p14:nvContentPartPr>
            <p14:xfrm>
              <a:off x="10963599" y="5892800"/>
              <a:ext cx="38100" cy="1905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9FF151C-1F7A-4167-9B64-19FFA15EC95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945960" y="5874996"/>
                <a:ext cx="73025" cy="22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3911A8F-1E31-4132-86E1-7A007D204A2B}"/>
                  </a:ext>
                </a:extLst>
              </p14:cNvPr>
              <p14:cNvContentPartPr/>
              <p14:nvPr/>
            </p14:nvContentPartPr>
            <p14:xfrm>
              <a:off x="9522690" y="5745017"/>
              <a:ext cx="38100" cy="561975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3911A8F-1E31-4132-86E1-7A007D204A2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06682" y="5727500"/>
                <a:ext cx="69797" cy="597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A5A08C8-F90D-4937-ABB2-282FCBD516F9}"/>
                  </a:ext>
                </a:extLst>
              </p14:cNvPr>
              <p14:cNvContentPartPr/>
              <p14:nvPr/>
            </p14:nvContentPartPr>
            <p14:xfrm>
              <a:off x="9587345" y="5603181"/>
              <a:ext cx="2171700" cy="142875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A5A08C8-F90D-4937-ABB2-282FCBD516F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569709" y="5585141"/>
                <a:ext cx="2207331" cy="178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65CA594-A141-47B9-806D-C51CBF37C4D8}"/>
                  </a:ext>
                </a:extLst>
              </p14:cNvPr>
              <p14:cNvContentPartPr/>
              <p14:nvPr/>
            </p14:nvContentPartPr>
            <p14:xfrm>
              <a:off x="9578181" y="6277448"/>
              <a:ext cx="2362200" cy="85724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65CA594-A141-47B9-806D-C51CBF37C4D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560174" y="6259497"/>
                <a:ext cx="2397854" cy="121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BC8A70A-6711-4AF8-8638-4FB1822F5146}"/>
                  </a:ext>
                </a:extLst>
              </p14:cNvPr>
              <p14:cNvContentPartPr/>
              <p14:nvPr/>
            </p14:nvContentPartPr>
            <p14:xfrm>
              <a:off x="11822544" y="5633482"/>
              <a:ext cx="9525" cy="59055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BC8A70A-6711-4AF8-8638-4FB1822F514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803097" y="5615455"/>
                <a:ext cx="48816" cy="626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AA1FC3F-5BB9-4683-B7C7-412992F1BF7A}"/>
                  </a:ext>
                </a:extLst>
              </p14:cNvPr>
              <p14:cNvContentPartPr/>
              <p14:nvPr/>
            </p14:nvContentPartPr>
            <p14:xfrm>
              <a:off x="11245771" y="5865090"/>
              <a:ext cx="171450" cy="17145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AA1FC3F-5BB9-4683-B7C7-412992F1BF7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228023" y="5847624"/>
                <a:ext cx="206592" cy="20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3AEAE9F-6D73-4D3D-8BF2-845E91E2BF2F}"/>
                  </a:ext>
                </a:extLst>
              </p14:cNvPr>
              <p14:cNvContentPartPr/>
              <p14:nvPr/>
            </p14:nvContentPartPr>
            <p14:xfrm>
              <a:off x="11231417" y="5770003"/>
              <a:ext cx="504825" cy="17145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3AEAE9F-6D73-4D3D-8BF2-845E91E2BF2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213323" y="5752364"/>
                <a:ext cx="540651" cy="206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EEAFB8B-D307-4CC6-AC93-33AC820CC549}"/>
                  </a:ext>
                </a:extLst>
              </p14:cNvPr>
              <p14:cNvContentPartPr/>
              <p14:nvPr/>
            </p14:nvContentPartPr>
            <p14:xfrm>
              <a:off x="11416144" y="5948797"/>
              <a:ext cx="314325" cy="142875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EEAFB8B-D307-4CC6-AC93-33AC820CC54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398059" y="5930757"/>
                <a:ext cx="350134" cy="178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1DAAC36-99E7-4E05-9C07-F96A24B05200}"/>
                  </a:ext>
                </a:extLst>
              </p14:cNvPr>
              <p14:cNvContentPartPr/>
              <p14:nvPr/>
            </p14:nvContentPartPr>
            <p14:xfrm>
              <a:off x="11276411" y="5874327"/>
              <a:ext cx="47625" cy="85724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1DAAC36-99E7-4E05-9C07-F96A24B0520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258772" y="5856761"/>
                <a:ext cx="82550" cy="120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ACDE741-8DAD-4A1C-8F88-6F0A527015E0}"/>
                  </a:ext>
                </a:extLst>
              </p14:cNvPr>
              <p14:cNvContentPartPr/>
              <p14:nvPr/>
            </p14:nvContentPartPr>
            <p14:xfrm>
              <a:off x="11323305" y="5911094"/>
              <a:ext cx="57150" cy="5715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ACDE741-8DAD-4A1C-8F88-6F0A527015E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305666" y="5893346"/>
                <a:ext cx="92075" cy="9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1588F70-6D1D-4B23-815F-7B1B887B0B64}"/>
                  </a:ext>
                </a:extLst>
              </p14:cNvPr>
              <p14:cNvContentPartPr/>
              <p14:nvPr/>
            </p14:nvContentPartPr>
            <p14:xfrm>
              <a:off x="11344082" y="5984918"/>
              <a:ext cx="9525" cy="9525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1588F70-6D1D-4B23-815F-7B1B887B0B6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321857" y="5868237"/>
                <a:ext cx="54429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C650E7E-A867-4F9D-B5A2-612BFA6BDEF6}"/>
                  </a:ext>
                </a:extLst>
              </p14:cNvPr>
              <p14:cNvContentPartPr/>
              <p14:nvPr/>
            </p14:nvContentPartPr>
            <p14:xfrm>
              <a:off x="11341924" y="5984769"/>
              <a:ext cx="9525" cy="952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C650E7E-A867-4F9D-B5A2-612BFA6BDEF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108561" y="5751406"/>
                <a:ext cx="481013" cy="481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9BDB714-22FB-4F4D-839B-0BB93BA4F4E7}"/>
                  </a:ext>
                </a:extLst>
              </p14:cNvPr>
              <p14:cNvContentPartPr/>
              <p14:nvPr/>
            </p14:nvContentPartPr>
            <p14:xfrm>
              <a:off x="11413882" y="5948217"/>
              <a:ext cx="9525" cy="952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9BDB714-22FB-4F4D-839B-0BB93BA4F4E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386428" y="5934074"/>
                <a:ext cx="64994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1F13944-85A4-442A-BA86-91A0622FC3F2}"/>
                  </a:ext>
                </a:extLst>
              </p14:cNvPr>
              <p14:cNvContentPartPr/>
              <p14:nvPr/>
            </p14:nvContentPartPr>
            <p14:xfrm>
              <a:off x="11425345" y="5891272"/>
              <a:ext cx="57150" cy="1143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1F13944-85A4-442A-BA86-91A0622FC3F2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1407952" y="5872969"/>
                <a:ext cx="92292" cy="151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577178-D3E0-416C-AF5F-896802D030A9}"/>
                  </a:ext>
                </a:extLst>
              </p14:cNvPr>
              <p14:cNvContentPartPr/>
              <p14:nvPr/>
            </p14:nvContentPartPr>
            <p14:xfrm>
              <a:off x="11469741" y="5920509"/>
              <a:ext cx="47625" cy="8572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577178-D3E0-416C-AF5F-896802D030A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452707" y="5901710"/>
                <a:ext cx="82040" cy="122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580CB93-0CF3-4E7E-8477-8CBD9A745077}"/>
                  </a:ext>
                </a:extLst>
              </p14:cNvPr>
              <p14:cNvContentPartPr/>
              <p14:nvPr/>
            </p14:nvContentPartPr>
            <p14:xfrm>
              <a:off x="11545526" y="5966690"/>
              <a:ext cx="76200" cy="19049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580CB93-0CF3-4E7E-8477-8CBD9A74507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527968" y="5950315"/>
                <a:ext cx="110964" cy="521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17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D9036F-CF17-4406-9595-BDCDA8FFC73E}"/>
                  </a:ext>
                </a:extLst>
              </p14:cNvPr>
              <p14:cNvContentPartPr/>
              <p14:nvPr/>
            </p14:nvContentPartPr>
            <p14:xfrm>
              <a:off x="10039927" y="5514018"/>
              <a:ext cx="133350" cy="85725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D9036F-CF17-4406-9595-BDCDA8FFC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1406" y="5496046"/>
                <a:ext cx="170021" cy="89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914784-1DE4-40DB-8037-2C05DCCF8BC1}"/>
                  </a:ext>
                </a:extLst>
              </p14:cNvPr>
              <p14:cNvContentPartPr/>
              <p14:nvPr/>
            </p14:nvContentPartPr>
            <p14:xfrm>
              <a:off x="10095278" y="5321841"/>
              <a:ext cx="1781175" cy="120015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914784-1DE4-40DB-8037-2C05DCCF8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7618" y="5304239"/>
                <a:ext cx="1816856" cy="1235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8E3C5E-5D77-49D0-AF1D-DF8A1A010C7F}"/>
                  </a:ext>
                </a:extLst>
              </p14:cNvPr>
              <p14:cNvContentPartPr/>
              <p14:nvPr/>
            </p14:nvContentPartPr>
            <p14:xfrm>
              <a:off x="10584535" y="5725975"/>
              <a:ext cx="85724" cy="1904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8E3C5E-5D77-49D0-AF1D-DF8A1A010C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65980" y="5709265"/>
                <a:ext cx="122463" cy="5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3BDD19-F847-4253-AC0D-791A8CF71B99}"/>
                  </a:ext>
                </a:extLst>
              </p14:cNvPr>
              <p14:cNvContentPartPr/>
              <p14:nvPr/>
            </p14:nvContentPartPr>
            <p14:xfrm>
              <a:off x="10537036" y="5753874"/>
              <a:ext cx="171450" cy="30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3BDD19-F847-4253-AC0D-791A8CF71B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19251" y="5735796"/>
                <a:ext cx="206665" cy="340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75BA2F-FC10-4126-8F7E-037D19EA500E}"/>
                  </a:ext>
                </a:extLst>
              </p14:cNvPr>
              <p14:cNvContentPartPr/>
              <p14:nvPr/>
            </p14:nvContentPartPr>
            <p14:xfrm>
              <a:off x="10584908" y="5680364"/>
              <a:ext cx="209550" cy="2857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75BA2F-FC10-4126-8F7E-037D19EA50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66843" y="5665145"/>
                <a:ext cx="245318" cy="5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0EBBB8-C755-4400-A669-CDEB14FC6083}"/>
                  </a:ext>
                </a:extLst>
              </p14:cNvPr>
              <p14:cNvContentPartPr/>
              <p14:nvPr/>
            </p14:nvContentPartPr>
            <p14:xfrm>
              <a:off x="10880545" y="5719073"/>
              <a:ext cx="352425" cy="40004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0EBBB8-C755-4400-A669-CDEB14FC60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62397" y="5700889"/>
                <a:ext cx="388357" cy="436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1EC911-566A-4CF7-88A3-933681E86669}"/>
                  </a:ext>
                </a:extLst>
              </p14:cNvPr>
              <p14:cNvContentPartPr/>
              <p14:nvPr/>
            </p14:nvContentPartPr>
            <p14:xfrm>
              <a:off x="10775363" y="4778697"/>
              <a:ext cx="19049" cy="3143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1EC911-566A-4CF7-88A3-933681E866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54149" y="4761054"/>
                <a:ext cx="61909" cy="349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328F56-7035-4857-B6B3-6C30DBEAB9FE}"/>
                  </a:ext>
                </a:extLst>
              </p14:cNvPr>
              <p14:cNvContentPartPr/>
              <p14:nvPr/>
            </p14:nvContentPartPr>
            <p14:xfrm>
              <a:off x="10695709" y="4978400"/>
              <a:ext cx="171450" cy="15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328F56-7035-4857-B6B3-6C30DBEAB9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78023" y="4960362"/>
                <a:ext cx="207184" cy="18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1A32AE-5420-4D16-A82B-827675BCD61B}"/>
                  </a:ext>
                </a:extLst>
              </p14:cNvPr>
              <p14:cNvContentPartPr/>
              <p14:nvPr/>
            </p14:nvContentPartPr>
            <p14:xfrm>
              <a:off x="10316392" y="4360615"/>
              <a:ext cx="200025" cy="2857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1A32AE-5420-4D16-A82B-827675BCD6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8274" y="4341566"/>
                <a:ext cx="235899" cy="6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B65AC4-4A6D-4591-ABD0-AC292835B195}"/>
                  </a:ext>
                </a:extLst>
              </p14:cNvPr>
              <p14:cNvContentPartPr/>
              <p14:nvPr/>
            </p14:nvContentPartPr>
            <p14:xfrm>
              <a:off x="10384416" y="4387272"/>
              <a:ext cx="28574" cy="1809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B65AC4-4A6D-4591-ABD0-AC292835B1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64970" y="4369354"/>
                <a:ext cx="67863" cy="216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1332D0-8128-4C2D-A185-C5876C32195D}"/>
                  </a:ext>
                </a:extLst>
              </p14:cNvPr>
              <p14:cNvContentPartPr/>
              <p14:nvPr/>
            </p14:nvContentPartPr>
            <p14:xfrm>
              <a:off x="10509644" y="4414982"/>
              <a:ext cx="9525" cy="12382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1332D0-8128-4C2D-A185-C5876C3219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95917" y="4397696"/>
                <a:ext cx="37260" cy="158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19B7D4-EEFB-49E2-B0F0-9B31377B645D}"/>
                  </a:ext>
                </a:extLst>
              </p14:cNvPr>
              <p14:cNvContentPartPr/>
              <p14:nvPr/>
            </p14:nvContentPartPr>
            <p14:xfrm>
              <a:off x="10547001" y="4367997"/>
              <a:ext cx="9525" cy="1904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19B7D4-EEFB-49E2-B0F0-9B31377B64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00328" y="4345847"/>
                <a:ext cx="103823" cy="62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B0B76D-5E4D-4463-BD26-9C263F4C4D76}"/>
                  </a:ext>
                </a:extLst>
              </p14:cNvPr>
              <p14:cNvContentPartPr/>
              <p14:nvPr/>
            </p14:nvContentPartPr>
            <p14:xfrm>
              <a:off x="10646742" y="4361181"/>
              <a:ext cx="542925" cy="18097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B0B76D-5E4D-4463-BD26-9C263F4C4D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28729" y="4343690"/>
                <a:ext cx="578592" cy="216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B7EDBD-8D5D-4BFF-8D1C-761C1167994C}"/>
                  </a:ext>
                </a:extLst>
              </p14:cNvPr>
              <p14:cNvContentPartPr/>
              <p14:nvPr/>
            </p14:nvContentPartPr>
            <p14:xfrm>
              <a:off x="3084157" y="1731411"/>
              <a:ext cx="219075" cy="27622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B7EDBD-8D5D-4BFF-8D1C-761C116799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66472" y="1713636"/>
                <a:ext cx="254806" cy="311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836BD8-923C-49DB-B89A-91456228D074}"/>
                  </a:ext>
                </a:extLst>
              </p14:cNvPr>
              <p14:cNvContentPartPr/>
              <p14:nvPr/>
            </p14:nvContentPartPr>
            <p14:xfrm>
              <a:off x="3195781" y="1893454"/>
              <a:ext cx="161925" cy="1143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836BD8-923C-49DB-B89A-91456228D0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7707" y="1876326"/>
                <a:ext cx="198441" cy="148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C61794-23A6-4CD0-BAAB-2AB71BFF864C}"/>
                  </a:ext>
                </a:extLst>
              </p14:cNvPr>
              <p14:cNvContentPartPr/>
              <p14:nvPr/>
            </p14:nvContentPartPr>
            <p14:xfrm>
              <a:off x="3445163" y="1807037"/>
              <a:ext cx="238125" cy="14287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C61794-23A6-4CD0-BAAB-2AB71BFF86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7349" y="1789528"/>
                <a:ext cx="274116" cy="177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609657-165C-45B0-9FB5-EC49C62DDFEB}"/>
                  </a:ext>
                </a:extLst>
              </p14:cNvPr>
              <p14:cNvContentPartPr/>
              <p14:nvPr/>
            </p14:nvContentPartPr>
            <p14:xfrm>
              <a:off x="3765581" y="1784159"/>
              <a:ext cx="152400" cy="18097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609657-165C-45B0-9FB5-EC49C62DDF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47927" y="1766423"/>
                <a:ext cx="188068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E18F75-D45C-4B11-9906-80D5B43661B9}"/>
                  </a:ext>
                </a:extLst>
              </p14:cNvPr>
              <p14:cNvContentPartPr/>
              <p14:nvPr/>
            </p14:nvContentPartPr>
            <p14:xfrm>
              <a:off x="3942622" y="1763311"/>
              <a:ext cx="123824" cy="1619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E18F75-D45C-4B11-9906-80D5B43661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25035" y="1746137"/>
                <a:ext cx="159356" cy="196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691793-E0B5-479B-8422-2BAFCAC32637}"/>
                  </a:ext>
                </a:extLst>
              </p14:cNvPr>
              <p14:cNvContentPartPr/>
              <p14:nvPr/>
            </p14:nvContentPartPr>
            <p14:xfrm>
              <a:off x="4188294" y="1751854"/>
              <a:ext cx="28574" cy="21907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691793-E0B5-479B-8422-2BAFCAC326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2737" y="1734014"/>
                <a:ext cx="60005" cy="25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451BF9E-91CD-4E13-ACE4-2C34282A88C8}"/>
                  </a:ext>
                </a:extLst>
              </p14:cNvPr>
              <p14:cNvContentPartPr/>
              <p14:nvPr/>
            </p14:nvContentPartPr>
            <p14:xfrm>
              <a:off x="4156435" y="1799853"/>
              <a:ext cx="161925" cy="12382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451BF9E-91CD-4E13-ACE4-2C34282A88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38403" y="1781372"/>
                <a:ext cx="197628" cy="160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2A5C528-DA3A-45EF-BEA7-1B2B94008B38}"/>
                  </a:ext>
                </a:extLst>
              </p14:cNvPr>
              <p14:cNvContentPartPr/>
              <p14:nvPr/>
            </p14:nvContentPartPr>
            <p14:xfrm>
              <a:off x="4304144" y="1754909"/>
              <a:ext cx="504825" cy="1714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2A5C528-DA3A-45EF-BEA7-1B2B94008B3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86475" y="1737551"/>
                <a:ext cx="540523" cy="20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4BAB16-9B92-4465-83EB-FBBC7A1CB48F}"/>
                  </a:ext>
                </a:extLst>
              </p14:cNvPr>
              <p14:cNvContentPartPr/>
              <p14:nvPr/>
            </p14:nvContentPartPr>
            <p14:xfrm>
              <a:off x="5249417" y="1728301"/>
              <a:ext cx="295275" cy="2381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4BAB16-9B92-4465-83EB-FBBC7A1CB4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31145" y="1710675"/>
                <a:ext cx="331453" cy="273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597C47-82C3-4626-871C-F4294BD306A6}"/>
                  </a:ext>
                </a:extLst>
              </p14:cNvPr>
              <p14:cNvContentPartPr/>
              <p14:nvPr/>
            </p14:nvContentPartPr>
            <p14:xfrm>
              <a:off x="5366326" y="1737436"/>
              <a:ext cx="371475" cy="1619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597C47-82C3-4626-871C-F4294BD306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48535" y="1719362"/>
                <a:ext cx="406701" cy="19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52FF53-F5B7-4892-8FFB-BE5F147B9261}"/>
                  </a:ext>
                </a:extLst>
              </p14:cNvPr>
              <p14:cNvContentPartPr/>
              <p14:nvPr/>
            </p14:nvContentPartPr>
            <p14:xfrm>
              <a:off x="5827465" y="1734899"/>
              <a:ext cx="304800" cy="17145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52FF53-F5B7-4892-8FFB-BE5F147B926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9536" y="1717332"/>
                <a:ext cx="340300" cy="206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6B9ABD7-D45D-46C2-8FAE-9BA1C525E1AD}"/>
                  </a:ext>
                </a:extLst>
              </p14:cNvPr>
              <p14:cNvContentPartPr/>
              <p14:nvPr/>
            </p14:nvContentPartPr>
            <p14:xfrm>
              <a:off x="6493163" y="1679202"/>
              <a:ext cx="76200" cy="20955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6B9ABD7-D45D-46C2-8FAE-9BA1C525E1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74487" y="1661468"/>
                <a:ext cx="113179" cy="245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6CCE6B7-C7C1-44F3-B281-2D6AA6605F94}"/>
                  </a:ext>
                </a:extLst>
              </p14:cNvPr>
              <p14:cNvContentPartPr/>
              <p14:nvPr/>
            </p14:nvContentPartPr>
            <p14:xfrm>
              <a:off x="6659454" y="1662544"/>
              <a:ext cx="85724" cy="20002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6CCE6B7-C7C1-44F3-B281-2D6AA6605F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41369" y="1644967"/>
                <a:ext cx="121533" cy="23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538CEF-077A-4948-B5C2-469E49A6DAC6}"/>
                  </a:ext>
                </a:extLst>
              </p14:cNvPr>
              <p14:cNvContentPartPr/>
              <p14:nvPr/>
            </p14:nvContentPartPr>
            <p14:xfrm>
              <a:off x="6537812" y="1607846"/>
              <a:ext cx="866775" cy="21907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538CEF-077A-4948-B5C2-469E49A6DAC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19784" y="1590035"/>
                <a:ext cx="902470" cy="25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5E4FE2-3108-472B-92EA-0EFDE212A7A1}"/>
                  </a:ext>
                </a:extLst>
              </p14:cNvPr>
              <p14:cNvContentPartPr/>
              <p14:nvPr/>
            </p14:nvContentPartPr>
            <p14:xfrm>
              <a:off x="1974750" y="2748319"/>
              <a:ext cx="247649" cy="20002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5E4FE2-3108-472B-92EA-0EFDE212A7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57365" y="2730680"/>
                <a:ext cx="282774" cy="234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1CD6981-1F36-451A-ACBF-905515C4A0D9}"/>
                  </a:ext>
                </a:extLst>
              </p14:cNvPr>
              <p14:cNvContentPartPr/>
              <p14:nvPr/>
            </p14:nvContentPartPr>
            <p14:xfrm>
              <a:off x="2030503" y="2853580"/>
              <a:ext cx="161925" cy="381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1CD6981-1F36-451A-ACBF-905515C4A0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12511" y="2835800"/>
                <a:ext cx="197549" cy="7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F65DE1A-CFFF-45CC-9856-1FE0AFDBFAD0}"/>
                  </a:ext>
                </a:extLst>
              </p14:cNvPr>
              <p14:cNvContentPartPr/>
              <p14:nvPr/>
            </p14:nvContentPartPr>
            <p14:xfrm>
              <a:off x="2494575" y="2887910"/>
              <a:ext cx="1524000" cy="6667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F65DE1A-CFFF-45CC-9856-1FE0AFDBFA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76975" y="2870271"/>
                <a:ext cx="1559559" cy="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A5DF6BB-B112-406D-B94B-2238D53C73DF}"/>
                  </a:ext>
                </a:extLst>
              </p14:cNvPr>
              <p14:cNvContentPartPr/>
              <p14:nvPr/>
            </p14:nvContentPartPr>
            <p14:xfrm>
              <a:off x="6223970" y="2647710"/>
              <a:ext cx="17145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A5DF6BB-B112-406D-B94B-2238D53C73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06403" y="2629906"/>
                <a:ext cx="206232" cy="2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29D8223-2F0E-44AB-A4F5-8ABD3DA0B7F9}"/>
                  </a:ext>
                </a:extLst>
              </p14:cNvPr>
              <p14:cNvContentPartPr/>
              <p14:nvPr/>
            </p14:nvContentPartPr>
            <p14:xfrm>
              <a:off x="6695002" y="2839188"/>
              <a:ext cx="1990725" cy="6667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29D8223-2F0E-44AB-A4F5-8ABD3DA0B7F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77009" y="2822519"/>
                <a:ext cx="2026351" cy="100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35F214C-1C5A-4EF5-9859-6122B10C4851}"/>
                  </a:ext>
                </a:extLst>
              </p14:cNvPr>
              <p14:cNvContentPartPr/>
              <p14:nvPr/>
            </p14:nvContentPartPr>
            <p14:xfrm>
              <a:off x="1967341" y="3871458"/>
              <a:ext cx="161925" cy="228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35F214C-1C5A-4EF5-9859-6122B10C48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49748" y="3853790"/>
                <a:ext cx="197470" cy="26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813D30-4E95-488A-8A32-919870C42469}"/>
                  </a:ext>
                </a:extLst>
              </p14:cNvPr>
              <p14:cNvContentPartPr/>
              <p14:nvPr/>
            </p14:nvContentPartPr>
            <p14:xfrm>
              <a:off x="2438436" y="3997479"/>
              <a:ext cx="2000249" cy="1619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813D30-4E95-488A-8A32-919870C4246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20419" y="3979729"/>
                <a:ext cx="2035923" cy="197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581C602-6A01-427D-A6F1-CD66BDA351AC}"/>
                  </a:ext>
                </a:extLst>
              </p14:cNvPr>
              <p14:cNvContentPartPr/>
              <p14:nvPr/>
            </p14:nvContentPartPr>
            <p14:xfrm>
              <a:off x="6239490" y="3755455"/>
              <a:ext cx="209550" cy="20955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81C602-6A01-427D-A6F1-CD66BDA351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21363" y="3737170"/>
                <a:ext cx="245442" cy="245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39D24C1-78D2-45E0-ACAF-9E3EB4AD4765}"/>
                  </a:ext>
                </a:extLst>
              </p14:cNvPr>
              <p14:cNvContentPartPr/>
              <p14:nvPr/>
            </p14:nvContentPartPr>
            <p14:xfrm>
              <a:off x="6796431" y="3992676"/>
              <a:ext cx="2047874" cy="85724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39D24C1-78D2-45E0-ACAF-9E3EB4AD476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78817" y="3975110"/>
                <a:ext cx="2083461" cy="120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827221-EB16-4AFD-A728-D6309CB99A65}"/>
                  </a:ext>
                </a:extLst>
              </p14:cNvPr>
              <p14:cNvContentPartPr/>
              <p14:nvPr/>
            </p14:nvContentPartPr>
            <p14:xfrm>
              <a:off x="1394976" y="4619523"/>
              <a:ext cx="504825" cy="60007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827221-EB16-4AFD-A728-D6309CB99A6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77408" y="4601969"/>
                <a:ext cx="540321" cy="635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5B4AA44-005F-4427-9A02-1D4534583299}"/>
                  </a:ext>
                </a:extLst>
              </p14:cNvPr>
              <p14:cNvContentPartPr/>
              <p14:nvPr/>
            </p14:nvContentPartPr>
            <p14:xfrm>
              <a:off x="813842" y="5520510"/>
              <a:ext cx="95250" cy="17145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5B4AA44-005F-4427-9A02-1D453458329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5166" y="5502824"/>
                <a:ext cx="132229" cy="207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192B5-3D1E-4054-9EA3-421F1535BC13}"/>
                  </a:ext>
                </a:extLst>
              </p14:cNvPr>
              <p14:cNvContentPartPr/>
              <p14:nvPr/>
            </p14:nvContentPartPr>
            <p14:xfrm>
              <a:off x="997128" y="5526026"/>
              <a:ext cx="409575" cy="18097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192B5-3D1E-4054-9EA3-421F1535BC1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9085" y="5508456"/>
                <a:ext cx="445300" cy="215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8F1593-FA87-4DCC-8494-DB297412BD27}"/>
                  </a:ext>
                </a:extLst>
              </p14:cNvPr>
              <p14:cNvContentPartPr/>
              <p14:nvPr/>
            </p14:nvContentPartPr>
            <p14:xfrm>
              <a:off x="1438858" y="5514109"/>
              <a:ext cx="171450" cy="1714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8F1593-FA87-4DCC-8494-DB297412BD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21500" y="5495831"/>
                <a:ext cx="206519" cy="207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44A4489-7A6F-46FE-9A68-60C942B6ED16}"/>
                  </a:ext>
                </a:extLst>
              </p14:cNvPr>
              <p14:cNvContentPartPr/>
              <p14:nvPr/>
            </p14:nvContentPartPr>
            <p14:xfrm>
              <a:off x="1625599" y="5467926"/>
              <a:ext cx="66675" cy="21907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44A4489-7A6F-46FE-9A68-60C942B6ED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06823" y="5449578"/>
                <a:ext cx="104611" cy="255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653CF8-D82F-4D23-B459-7831D2208B71}"/>
                  </a:ext>
                </a:extLst>
              </p14:cNvPr>
              <p14:cNvContentPartPr/>
              <p14:nvPr/>
            </p14:nvContentPartPr>
            <p14:xfrm>
              <a:off x="1597890" y="5517568"/>
              <a:ext cx="95250" cy="4762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653CF8-D82F-4D23-B459-7831D2208B7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79431" y="5498208"/>
                <a:ext cx="131799" cy="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4E07984-7E87-4685-967D-2BE0C4F08846}"/>
                  </a:ext>
                </a:extLst>
              </p14:cNvPr>
              <p14:cNvContentPartPr/>
              <p14:nvPr/>
            </p14:nvContentPartPr>
            <p14:xfrm>
              <a:off x="1994276" y="5477792"/>
              <a:ext cx="409575" cy="14287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4E07984-7E87-4685-967D-2BE0C4F0884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76609" y="5459522"/>
                <a:ext cx="445269" cy="179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37FE24F-3EC7-4AFE-AF5A-F2EA2352BE1C}"/>
                  </a:ext>
                </a:extLst>
              </p14:cNvPr>
              <p14:cNvContentPartPr/>
              <p14:nvPr/>
            </p14:nvContentPartPr>
            <p14:xfrm>
              <a:off x="1186848" y="5842948"/>
              <a:ext cx="152400" cy="16192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37FE24F-3EC7-4AFE-AF5A-F2EA2352BE1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69441" y="5824996"/>
                <a:ext cx="187569" cy="197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FAA5C13-D9C8-49F4-8B13-7D556D06E0CB}"/>
                  </a:ext>
                </a:extLst>
              </p14:cNvPr>
              <p14:cNvContentPartPr/>
              <p14:nvPr/>
            </p14:nvContentPartPr>
            <p14:xfrm>
              <a:off x="1198391" y="5866698"/>
              <a:ext cx="438149" cy="123824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FAA5C13-D9C8-49F4-8B13-7D556D06E0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80589" y="5848595"/>
                <a:ext cx="474116" cy="159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FC2FA27-A13C-4A2E-8316-5547C154DC5D}"/>
                  </a:ext>
                </a:extLst>
              </p14:cNvPr>
              <p14:cNvContentPartPr/>
              <p14:nvPr/>
            </p14:nvContentPartPr>
            <p14:xfrm>
              <a:off x="1657184" y="5799774"/>
              <a:ext cx="76200" cy="17145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FC2FA27-A13C-4A2E-8316-5547C154DC5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38323" y="5781937"/>
                <a:ext cx="113546" cy="20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CC65011-1995-484B-B291-14824CF43897}"/>
                  </a:ext>
                </a:extLst>
              </p14:cNvPr>
              <p14:cNvContentPartPr/>
              <p14:nvPr/>
            </p14:nvContentPartPr>
            <p14:xfrm>
              <a:off x="1757195" y="5778524"/>
              <a:ext cx="590550" cy="23812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CC65011-1995-484B-B291-14824CF438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39689" y="5760764"/>
                <a:ext cx="625919" cy="2740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8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43E4D3-0ACE-4E74-AC24-67A17716D281}"/>
                  </a:ext>
                </a:extLst>
              </p14:cNvPr>
              <p14:cNvContentPartPr/>
              <p14:nvPr/>
            </p14:nvContentPartPr>
            <p14:xfrm>
              <a:off x="2757821" y="1018934"/>
              <a:ext cx="419100" cy="2857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43E4D3-0ACE-4E74-AC24-67A17716D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9865" y="1003376"/>
                <a:ext cx="454653" cy="6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BF85F8-14D0-4FBF-AFF1-74E848C54D41}"/>
                  </a:ext>
                </a:extLst>
              </p14:cNvPr>
              <p14:cNvContentPartPr/>
              <p14:nvPr/>
            </p14:nvContentPartPr>
            <p14:xfrm>
              <a:off x="2948024" y="1039090"/>
              <a:ext cx="9525" cy="3429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BF85F8-14D0-4FBF-AFF1-74E848C54D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5812" y="1021478"/>
                <a:ext cx="33704" cy="378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4D275-5490-43B7-B68A-0874C3E1E23E}"/>
                  </a:ext>
                </a:extLst>
              </p14:cNvPr>
              <p14:cNvContentPartPr/>
              <p14:nvPr/>
            </p14:nvContentPartPr>
            <p14:xfrm>
              <a:off x="3371272" y="1039090"/>
              <a:ext cx="9525" cy="3524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4D275-5490-43B7-B68A-0874C3E1E2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254" y="1021397"/>
                <a:ext cx="76880" cy="388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0A332F-E1B2-4E7F-ADDA-B90E1105444C}"/>
                  </a:ext>
                </a:extLst>
              </p14:cNvPr>
              <p14:cNvContentPartPr/>
              <p14:nvPr/>
            </p14:nvContentPartPr>
            <p14:xfrm>
              <a:off x="3510233" y="1101792"/>
              <a:ext cx="257175" cy="2190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0A332F-E1B2-4E7F-ADDA-B90E110544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2852" y="1083841"/>
                <a:ext cx="292293" cy="2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E5174D-6EB0-4FB2-88A5-A051BC9A28C3}"/>
                  </a:ext>
                </a:extLst>
              </p14:cNvPr>
              <p14:cNvContentPartPr/>
              <p14:nvPr/>
            </p14:nvContentPartPr>
            <p14:xfrm>
              <a:off x="3748440" y="1050636"/>
              <a:ext cx="228600" cy="22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E5174D-6EB0-4FB2-88A5-A051BC9A28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0800" y="1032579"/>
                <a:ext cx="264240" cy="26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5B1325-AFB2-45E0-8B00-FF9BBECE4C7C}"/>
                  </a:ext>
                </a:extLst>
              </p14:cNvPr>
              <p14:cNvContentPartPr/>
              <p14:nvPr/>
            </p14:nvContentPartPr>
            <p14:xfrm>
              <a:off x="4087135" y="1034215"/>
              <a:ext cx="123825" cy="285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5B1325-AFB2-45E0-8B00-FF9BBECE4C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70092" y="1017345"/>
                <a:ext cx="158259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496A89-0EF2-41D3-891E-29AA5B4C03C6}"/>
                  </a:ext>
                </a:extLst>
              </p14:cNvPr>
              <p14:cNvContentPartPr/>
              <p14:nvPr/>
            </p14:nvContentPartPr>
            <p14:xfrm>
              <a:off x="4085038" y="1073328"/>
              <a:ext cx="142875" cy="2571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496A89-0EF2-41D3-891E-29AA5B4C03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67752" y="1055268"/>
                <a:ext cx="177800" cy="292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C48D58-6AFA-479B-A085-E9FF1422CC98}"/>
                  </a:ext>
                </a:extLst>
              </p14:cNvPr>
              <p14:cNvContentPartPr/>
              <p14:nvPr/>
            </p14:nvContentPartPr>
            <p14:xfrm>
              <a:off x="4052454" y="1129654"/>
              <a:ext cx="228600" cy="571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C48D58-6AFA-479B-A085-E9FF1422CC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4137" y="1112440"/>
                <a:ext cx="264868" cy="9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3FFC4B-93C0-42EE-9528-1780F2933F41}"/>
                  </a:ext>
                </a:extLst>
              </p14:cNvPr>
              <p14:cNvContentPartPr/>
              <p14:nvPr/>
            </p14:nvContentPartPr>
            <p14:xfrm>
              <a:off x="4462582" y="946726"/>
              <a:ext cx="9525" cy="857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3FFC4B-93C0-42EE-9528-1780F2933F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9903" y="928251"/>
                <a:ext cx="54429" cy="122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737AED-B1DB-4C3C-A66D-1171F9FE7F67}"/>
                  </a:ext>
                </a:extLst>
              </p14:cNvPr>
              <p14:cNvContentPartPr/>
              <p14:nvPr/>
            </p14:nvContentPartPr>
            <p14:xfrm>
              <a:off x="4578034" y="1061543"/>
              <a:ext cx="200025" cy="2190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737AED-B1DB-4C3C-A66D-1171F9FE7F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60594" y="1043703"/>
                <a:ext cx="235261" cy="25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0594C6-893F-42C5-A817-943259710D9F}"/>
                  </a:ext>
                </a:extLst>
              </p14:cNvPr>
              <p14:cNvContentPartPr/>
              <p14:nvPr/>
            </p14:nvContentPartPr>
            <p14:xfrm>
              <a:off x="5595088" y="965157"/>
              <a:ext cx="619125" cy="30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0594C6-893F-42C5-A817-943259710D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7069" y="947415"/>
                <a:ext cx="654802" cy="339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B3BEB9-2C5B-4282-96A7-69DAAE8025C2}"/>
                  </a:ext>
                </a:extLst>
              </p14:cNvPr>
              <p14:cNvContentPartPr/>
              <p14:nvPr/>
            </p14:nvContentPartPr>
            <p14:xfrm>
              <a:off x="6512983" y="692726"/>
              <a:ext cx="9525" cy="3524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B3BEB9-2C5B-4282-96A7-69DAAE8025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97108" y="674855"/>
                <a:ext cx="40958" cy="38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2BB581-89FE-45BF-85E4-180ACFFA9CC5}"/>
                  </a:ext>
                </a:extLst>
              </p14:cNvPr>
              <p14:cNvContentPartPr/>
              <p14:nvPr/>
            </p14:nvContentPartPr>
            <p14:xfrm>
              <a:off x="6487447" y="1304635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2BB581-89FE-45BF-85E4-180ACFFA9C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74218" y="1185572"/>
                <a:ext cx="35719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030441-25F1-41EA-B79C-842363CAD294}"/>
                  </a:ext>
                </a:extLst>
              </p14:cNvPr>
              <p14:cNvContentPartPr/>
              <p14:nvPr/>
            </p14:nvContentPartPr>
            <p14:xfrm>
              <a:off x="1812680" y="1939635"/>
              <a:ext cx="142875" cy="3143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030441-25F1-41EA-B79C-842363CAD2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94909" y="1921870"/>
                <a:ext cx="178061" cy="350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A9C54F-0524-4CC3-83CF-295C830D2869}"/>
                  </a:ext>
                </a:extLst>
              </p14:cNvPr>
              <p14:cNvContentPartPr/>
              <p14:nvPr/>
            </p14:nvContentPartPr>
            <p14:xfrm>
              <a:off x="1924454" y="2054524"/>
              <a:ext cx="180975" cy="1905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A9C54F-0524-4CC3-83CF-295C830D28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06430" y="2036504"/>
                <a:ext cx="217391" cy="226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32367D-203D-4919-A123-F232F7670585}"/>
                  </a:ext>
                </a:extLst>
              </p14:cNvPr>
              <p14:cNvContentPartPr/>
              <p14:nvPr/>
            </p14:nvContentPartPr>
            <p14:xfrm>
              <a:off x="1872941" y="2262908"/>
              <a:ext cx="57150" cy="21907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32367D-203D-4919-A123-F232F76705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54757" y="2245594"/>
                <a:ext cx="93889" cy="25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8A8EAF-4C9C-465E-8553-9371547E92D9}"/>
                  </a:ext>
                </a:extLst>
              </p14:cNvPr>
              <p14:cNvContentPartPr/>
              <p14:nvPr/>
            </p14:nvContentPartPr>
            <p14:xfrm>
              <a:off x="2100074" y="2125871"/>
              <a:ext cx="123825" cy="2762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8A8EAF-4C9C-465E-8553-9371547E92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1811" y="2108096"/>
                <a:ext cx="159986" cy="31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FF0BE10-3D93-42F3-A1F0-9EC47CF9842F}"/>
                  </a:ext>
                </a:extLst>
              </p14:cNvPr>
              <p14:cNvContentPartPr/>
              <p14:nvPr/>
            </p14:nvContentPartPr>
            <p14:xfrm>
              <a:off x="2408987" y="2170544"/>
              <a:ext cx="190500" cy="20002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FF0BE10-3D93-42F3-A1F0-9EC47CF984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91150" y="2152916"/>
                <a:ext cx="225817" cy="235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F510B5-F0A0-4AE5-9112-1511A6ED8D30}"/>
                  </a:ext>
                </a:extLst>
              </p14:cNvPr>
              <p14:cNvContentPartPr/>
              <p14:nvPr/>
            </p14:nvContentPartPr>
            <p14:xfrm>
              <a:off x="2677041" y="2135908"/>
              <a:ext cx="9525" cy="25717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F510B5-F0A0-4AE5-9112-1511A6ED8D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64508" y="2117720"/>
                <a:ext cx="34340" cy="29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31A277-BD3F-440A-A910-7829A46DA41B}"/>
                  </a:ext>
                </a:extLst>
              </p14:cNvPr>
              <p14:cNvContentPartPr/>
              <p14:nvPr/>
            </p14:nvContentPartPr>
            <p14:xfrm>
              <a:off x="3204420" y="2052397"/>
              <a:ext cx="171450" cy="31432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31A277-BD3F-440A-A910-7829A46DA4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86314" y="2034394"/>
                <a:ext cx="208031" cy="349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C93C039-5587-4DF8-BFB2-B26C1C06DEC9}"/>
                  </a:ext>
                </a:extLst>
              </p14:cNvPr>
              <p14:cNvContentPartPr/>
              <p14:nvPr/>
            </p14:nvContentPartPr>
            <p14:xfrm>
              <a:off x="3487454" y="2106865"/>
              <a:ext cx="114299" cy="25717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C93C039-5587-4DF8-BFB2-B26C1C06DE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70061" y="2089507"/>
                <a:ext cx="149441" cy="292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E1EFFB5-1AC9-4B71-B109-DFAF5D3BCFF0}"/>
                  </a:ext>
                </a:extLst>
              </p14:cNvPr>
              <p14:cNvContentPartPr/>
              <p14:nvPr/>
            </p14:nvContentPartPr>
            <p14:xfrm>
              <a:off x="3754090" y="2041745"/>
              <a:ext cx="409575" cy="33337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E1EFFB5-1AC9-4B71-B109-DFAF5D3BCF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6267" y="2024161"/>
                <a:ext cx="445586" cy="368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005EC4-26CF-4DF6-B916-FEDC42512087}"/>
                  </a:ext>
                </a:extLst>
              </p14:cNvPr>
              <p14:cNvContentPartPr/>
              <p14:nvPr/>
            </p14:nvContentPartPr>
            <p14:xfrm>
              <a:off x="4283363" y="2137678"/>
              <a:ext cx="133350" cy="381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005EC4-26CF-4DF6-B916-FEDC4251208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65954" y="2118026"/>
                <a:ext cx="167819" cy="77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9E9896-44C0-48B5-A21B-40139E1F17F3}"/>
                  </a:ext>
                </a:extLst>
              </p14:cNvPr>
              <p14:cNvContentPartPr/>
              <p14:nvPr/>
            </p14:nvContentPartPr>
            <p14:xfrm>
              <a:off x="4289303" y="2158954"/>
              <a:ext cx="171450" cy="21907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9E9896-44C0-48B5-A21B-40139E1F17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70868" y="2141143"/>
                <a:ext cx="207952" cy="25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43A1B85-DB9C-4237-8496-1A76A040BA6A}"/>
                  </a:ext>
                </a:extLst>
              </p14:cNvPr>
              <p14:cNvContentPartPr/>
              <p14:nvPr/>
            </p14:nvContentPartPr>
            <p14:xfrm>
              <a:off x="4191000" y="2200121"/>
              <a:ext cx="285750" cy="6667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43A1B85-DB9C-4237-8496-1A76A040BA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73118" y="2181452"/>
                <a:ext cx="321879" cy="10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9BC2EE6-1A3B-40EB-AA02-F15ADCA83720}"/>
                  </a:ext>
                </a:extLst>
              </p14:cNvPr>
              <p14:cNvContentPartPr/>
              <p14:nvPr/>
            </p14:nvContentPartPr>
            <p14:xfrm>
              <a:off x="4572240" y="2031781"/>
              <a:ext cx="257175" cy="36195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9BC2EE6-1A3B-40EB-AA02-F15ADCA837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54180" y="2014098"/>
                <a:ext cx="292934" cy="397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06039B-BFCC-4954-8E51-E9C9509A1462}"/>
                  </a:ext>
                </a:extLst>
              </p14:cNvPr>
              <p14:cNvContentPartPr/>
              <p14:nvPr/>
            </p14:nvContentPartPr>
            <p14:xfrm>
              <a:off x="5192408" y="2106016"/>
              <a:ext cx="19050" cy="952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06039B-BFCC-4954-8E51-E9C9509A14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70183" y="2090458"/>
                <a:ext cx="63954" cy="40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B29AE06-1CDF-4A16-BCA4-C5461CAA6438}"/>
                  </a:ext>
                </a:extLst>
              </p14:cNvPr>
              <p14:cNvContentPartPr/>
              <p14:nvPr/>
            </p14:nvContentPartPr>
            <p14:xfrm>
              <a:off x="5183908" y="2262908"/>
              <a:ext cx="9525" cy="952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B29AE06-1CDF-4A16-BCA4-C5461CAA64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07658" y="2224014"/>
                <a:ext cx="952500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E123B6-029D-4075-B313-45DCF7E690DE}"/>
                  </a:ext>
                </a:extLst>
              </p14:cNvPr>
              <p14:cNvContentPartPr/>
              <p14:nvPr/>
            </p14:nvContentPartPr>
            <p14:xfrm>
              <a:off x="2437224" y="2147454"/>
              <a:ext cx="247650" cy="24765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E123B6-029D-4075-B313-45DCF7E690D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19663" y="2129842"/>
                <a:ext cx="283131" cy="283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544E6FC-3BDF-49B6-8F24-570B4B05BA38}"/>
                  </a:ext>
                </a:extLst>
              </p14:cNvPr>
              <p14:cNvContentPartPr/>
              <p14:nvPr/>
            </p14:nvContentPartPr>
            <p14:xfrm>
              <a:off x="2665535" y="2120731"/>
              <a:ext cx="47625" cy="304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544E6FC-3BDF-49B6-8F24-570B4B05BA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46088" y="2103035"/>
                <a:ext cx="86916" cy="340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04C02A-FF3F-4C10-8475-EFC213E77FDB}"/>
                  </a:ext>
                </a:extLst>
              </p14:cNvPr>
              <p14:cNvContentPartPr/>
              <p14:nvPr/>
            </p14:nvContentPartPr>
            <p14:xfrm>
              <a:off x="2482108" y="2112818"/>
              <a:ext cx="19050" cy="9525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04C02A-FF3F-4C10-8475-EFC213E77FD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63058" y="2096029"/>
                <a:ext cx="57539" cy="129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0D2FB4F-F3BA-4F72-B3B1-8BC134F8D56D}"/>
                  </a:ext>
                </a:extLst>
              </p14:cNvPr>
              <p14:cNvContentPartPr/>
              <p14:nvPr/>
            </p14:nvContentPartPr>
            <p14:xfrm>
              <a:off x="1862813" y="2205181"/>
              <a:ext cx="76200" cy="2857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0D2FB4F-F3BA-4F72-B3B1-8BC134F8D56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45416" y="2187141"/>
                <a:ext cx="110647" cy="32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E1A467-B2A0-43E5-B960-C56213D44DB6}"/>
                  </a:ext>
                </a:extLst>
              </p14:cNvPr>
              <p14:cNvContentPartPr/>
              <p14:nvPr/>
            </p14:nvContentPartPr>
            <p14:xfrm>
              <a:off x="5818317" y="1989948"/>
              <a:ext cx="180975" cy="33337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E1A467-B2A0-43E5-B960-C56213D44D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00363" y="1972269"/>
                <a:ext cx="216524" cy="369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6EA81A-B62D-4F23-B1C8-9FB26671FEB1}"/>
                  </a:ext>
                </a:extLst>
              </p14:cNvPr>
              <p14:cNvContentPartPr/>
              <p14:nvPr/>
            </p14:nvContentPartPr>
            <p14:xfrm>
              <a:off x="6038068" y="1932103"/>
              <a:ext cx="238125" cy="59055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6EA81A-B62D-4F23-B1C8-9FB26671FEB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20522" y="1914142"/>
                <a:ext cx="273575" cy="626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E7B40B-64A3-49C9-8CD9-446ED58AC40B}"/>
                  </a:ext>
                </a:extLst>
              </p14:cNvPr>
              <p14:cNvContentPartPr/>
              <p14:nvPr/>
            </p14:nvContentPartPr>
            <p14:xfrm>
              <a:off x="6315363" y="2182677"/>
              <a:ext cx="28575" cy="23812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E7B40B-64A3-49C9-8CD9-446ED58AC4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94952" y="2164726"/>
                <a:ext cx="68988" cy="27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A23A23-DF24-4579-84C7-EECEF230AD32}"/>
                  </a:ext>
                </a:extLst>
              </p14:cNvPr>
              <p14:cNvContentPartPr/>
              <p14:nvPr/>
            </p14:nvContentPartPr>
            <p14:xfrm>
              <a:off x="6419272" y="2162413"/>
              <a:ext cx="257175" cy="22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A23A23-DF24-4579-84C7-EECEF230AD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01007" y="2144441"/>
                <a:ext cx="293340" cy="264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8056381-A0F9-42DE-BABA-F658CA82BF9C}"/>
                  </a:ext>
                </a:extLst>
              </p14:cNvPr>
              <p14:cNvContentPartPr/>
              <p14:nvPr/>
            </p14:nvContentPartPr>
            <p14:xfrm>
              <a:off x="7630309" y="1893454"/>
              <a:ext cx="19050" cy="17145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8056381-A0F9-42DE-BABA-F658CA82BF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15724" y="1875879"/>
                <a:ext cx="48518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9A5A51F-AAC7-4E96-8438-D2044BDCA672}"/>
                  </a:ext>
                </a:extLst>
              </p14:cNvPr>
              <p14:cNvContentPartPr/>
              <p14:nvPr/>
            </p14:nvContentPartPr>
            <p14:xfrm>
              <a:off x="7827817" y="1881909"/>
              <a:ext cx="66675" cy="20955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9A5A51F-AAC7-4E96-8438-D2044BDCA67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10633" y="1864060"/>
                <a:ext cx="100700" cy="244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E741BF-B394-4E9A-986E-77B73B70964B}"/>
                  </a:ext>
                </a:extLst>
              </p14:cNvPr>
              <p14:cNvContentPartPr/>
              <p14:nvPr/>
            </p14:nvContentPartPr>
            <p14:xfrm>
              <a:off x="7539181" y="2205181"/>
              <a:ext cx="495300" cy="16192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E741BF-B394-4E9A-986E-77B73B70964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21721" y="2186987"/>
                <a:ext cx="530577" cy="197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29C972-9CB6-4863-AE1A-400E96EDE3C6}"/>
                  </a:ext>
                </a:extLst>
              </p14:cNvPr>
              <p14:cNvContentPartPr/>
              <p14:nvPr/>
            </p14:nvContentPartPr>
            <p14:xfrm>
              <a:off x="832724" y="3186545"/>
              <a:ext cx="152400" cy="17145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29C972-9CB6-4863-AE1A-400E96EDE3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4902" y="3168611"/>
                <a:ext cx="188409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B39FC7-7004-4071-BCB6-58FAFFCFE2F0}"/>
                  </a:ext>
                </a:extLst>
              </p14:cNvPr>
              <p14:cNvContentPartPr/>
              <p14:nvPr/>
            </p14:nvContentPartPr>
            <p14:xfrm>
              <a:off x="910350" y="3310625"/>
              <a:ext cx="85725" cy="5715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B39FC7-7004-4071-BCB6-58FAFFCFE2F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1927" y="3293013"/>
                <a:ext cx="122948" cy="92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33CF886-6AF5-4A09-87AF-1AFD0AEC8AB6}"/>
                  </a:ext>
                </a:extLst>
              </p14:cNvPr>
              <p14:cNvContentPartPr/>
              <p14:nvPr/>
            </p14:nvContentPartPr>
            <p14:xfrm>
              <a:off x="1096817" y="3163454"/>
              <a:ext cx="9525" cy="23812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33CF886-6AF5-4A09-87AF-1AFD0AEC8AB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3481" y="3145332"/>
                <a:ext cx="56674" cy="274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D655A9-74FC-4E46-8E55-E0FACDD5AD7F}"/>
                  </a:ext>
                </a:extLst>
              </p14:cNvPr>
              <p14:cNvContentPartPr/>
              <p14:nvPr/>
            </p14:nvContentPartPr>
            <p14:xfrm>
              <a:off x="852560" y="3545097"/>
              <a:ext cx="95250" cy="1619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D655A9-74FC-4E46-8E55-E0FACDD5AD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5429" y="3527582"/>
                <a:ext cx="129170" cy="197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9F83BC-C3E7-4819-9AC8-52F46D972A98}"/>
                  </a:ext>
                </a:extLst>
              </p14:cNvPr>
              <p14:cNvContentPartPr/>
              <p14:nvPr/>
            </p14:nvContentPartPr>
            <p14:xfrm>
              <a:off x="888999" y="3613727"/>
              <a:ext cx="85725" cy="76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9F83BC-C3E7-4819-9AC8-52F46D972A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1713" y="3596169"/>
                <a:ext cx="120650" cy="110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D6DDEC7-8E94-4E2E-83B0-894A84DBD8EE}"/>
                  </a:ext>
                </a:extLst>
              </p14:cNvPr>
              <p14:cNvContentPartPr/>
              <p14:nvPr/>
            </p14:nvContentPartPr>
            <p14:xfrm>
              <a:off x="1027545" y="3553420"/>
              <a:ext cx="114299" cy="18097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D6DDEC7-8E94-4E2E-83B0-894A84DBD8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0014" y="3536134"/>
                <a:ext cx="149009" cy="21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B99C8CF-18AD-42DA-AA75-9729F04FF1F1}"/>
                  </a:ext>
                </a:extLst>
              </p14:cNvPr>
              <p14:cNvContentPartPr/>
              <p14:nvPr/>
            </p14:nvContentPartPr>
            <p14:xfrm>
              <a:off x="872976" y="3974400"/>
              <a:ext cx="104775" cy="20002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B99C8CF-18AD-42DA-AA75-9729F04FF1F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4962" y="3956482"/>
                <a:ext cx="141171" cy="236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A23BF55-CDF8-4D68-BD47-C38144035C33}"/>
                  </a:ext>
                </a:extLst>
              </p14:cNvPr>
              <p14:cNvContentPartPr/>
              <p14:nvPr/>
            </p14:nvContentPartPr>
            <p14:xfrm>
              <a:off x="912090" y="4098636"/>
              <a:ext cx="66675" cy="114299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A23BF55-CDF8-4D68-BD47-C38144035C3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4139" y="4081318"/>
                <a:ext cx="102943" cy="148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68D0D16-1F29-43F9-B512-B5249F7E1AB6}"/>
                  </a:ext>
                </a:extLst>
              </p14:cNvPr>
              <p14:cNvContentPartPr/>
              <p14:nvPr/>
            </p14:nvContentPartPr>
            <p14:xfrm>
              <a:off x="1050635" y="3960090"/>
              <a:ext cx="104775" cy="228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68D0D16-1F29-43F9-B512-B5249F7E1A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3055" y="3942282"/>
                <a:ext cx="139583" cy="26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C892694-EF30-4A27-8BFC-74D284E06836}"/>
                  </a:ext>
                </a:extLst>
              </p14:cNvPr>
              <p14:cNvContentPartPr/>
              <p14:nvPr/>
            </p14:nvContentPartPr>
            <p14:xfrm>
              <a:off x="845156" y="4401376"/>
              <a:ext cx="142875" cy="18097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C892694-EF30-4A27-8BFC-74D284E0683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27071" y="4383737"/>
                <a:ext cx="178684" cy="21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5EAA64-87A3-4CFC-88C9-520213A2FF22}"/>
                  </a:ext>
                </a:extLst>
              </p14:cNvPr>
              <p14:cNvContentPartPr/>
              <p14:nvPr/>
            </p14:nvContentPartPr>
            <p14:xfrm>
              <a:off x="889000" y="4502726"/>
              <a:ext cx="76200" cy="8572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5EAA64-87A3-4CFC-88C9-520213A2FF2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2331" y="4485512"/>
                <a:ext cx="109878" cy="11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247DDE3-FB4E-41FB-ADC7-5660539BFCCF}"/>
                  </a:ext>
                </a:extLst>
              </p14:cNvPr>
              <p14:cNvContentPartPr/>
              <p14:nvPr/>
            </p14:nvContentPartPr>
            <p14:xfrm>
              <a:off x="1062181" y="4454582"/>
              <a:ext cx="114299" cy="8572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247DDE3-FB4E-41FB-ADC7-5660539BFC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44056" y="4436343"/>
                <a:ext cx="150919" cy="121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D96579D-A369-47FD-8F7A-1C0CD5DFE51A}"/>
                  </a:ext>
                </a:extLst>
              </p14:cNvPr>
              <p14:cNvContentPartPr/>
              <p14:nvPr/>
            </p14:nvContentPartPr>
            <p14:xfrm>
              <a:off x="1124604" y="4397991"/>
              <a:ext cx="9525" cy="17145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D96579D-A369-47FD-8F7A-1C0CD5DFE51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0877" y="4379556"/>
                <a:ext cx="37260" cy="207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19082C9-E7F3-42A9-AC55-BA1F1ACDE709}"/>
                  </a:ext>
                </a:extLst>
              </p14:cNvPr>
              <p14:cNvContentPartPr/>
              <p14:nvPr/>
            </p14:nvContentPartPr>
            <p14:xfrm>
              <a:off x="807745" y="4761994"/>
              <a:ext cx="152400" cy="152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19082C9-E7F3-42A9-AC55-BA1F1ACDE70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0256" y="4744866"/>
                <a:ext cx="187734" cy="187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0BBE19-729D-4E62-92DA-BD3216B36830}"/>
                  </a:ext>
                </a:extLst>
              </p14:cNvPr>
              <p14:cNvContentPartPr/>
              <p14:nvPr/>
            </p14:nvContentPartPr>
            <p14:xfrm>
              <a:off x="865909" y="4837544"/>
              <a:ext cx="95250" cy="10477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0BBE19-729D-4E62-92DA-BD3216B3683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8095" y="4819901"/>
                <a:ext cx="131241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B58E684-1FB7-46AE-9828-C61AFBC019A1}"/>
                  </a:ext>
                </a:extLst>
              </p14:cNvPr>
              <p14:cNvContentPartPr/>
              <p14:nvPr/>
            </p14:nvContentPartPr>
            <p14:xfrm>
              <a:off x="1067366" y="4729172"/>
              <a:ext cx="57150" cy="200025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B58E684-1FB7-46AE-9828-C61AFBC019A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0655" y="4711216"/>
                <a:ext cx="90237" cy="235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77FE705-4ABC-4B14-A2DF-6BFA9B8B6858}"/>
                  </a:ext>
                </a:extLst>
              </p14:cNvPr>
              <p14:cNvContentPartPr/>
              <p14:nvPr/>
            </p14:nvContentPartPr>
            <p14:xfrm>
              <a:off x="831272" y="5103090"/>
              <a:ext cx="114299" cy="20002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77FE705-4ABC-4B14-A2DF-6BFA9B8B685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2657" y="5085037"/>
                <a:ext cx="151158" cy="235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F7FE5AD-5AD2-4DBD-80AD-4B3A85122C5D}"/>
                  </a:ext>
                </a:extLst>
              </p14:cNvPr>
              <p14:cNvContentPartPr/>
              <p14:nvPr/>
            </p14:nvContentPartPr>
            <p14:xfrm>
              <a:off x="877454" y="5253181"/>
              <a:ext cx="76200" cy="10477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F7FE5AD-5AD2-4DBD-80AD-4B3A85122C5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9815" y="5235116"/>
                <a:ext cx="111125" cy="140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6454068-0A15-4E99-865B-1FF898B8DFCF}"/>
                  </a:ext>
                </a:extLst>
              </p14:cNvPr>
              <p14:cNvContentPartPr/>
              <p14:nvPr/>
            </p14:nvContentPartPr>
            <p14:xfrm>
              <a:off x="1093794" y="5079999"/>
              <a:ext cx="95250" cy="257175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6454068-0A15-4E99-865B-1FF898B8DFC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5686" y="5062015"/>
                <a:ext cx="131105" cy="29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8D88AFA-78A6-48D8-A5EC-07D841EE3EDC}"/>
                  </a:ext>
                </a:extLst>
              </p14:cNvPr>
              <p14:cNvContentPartPr/>
              <p14:nvPr/>
            </p14:nvContentPartPr>
            <p14:xfrm>
              <a:off x="819726" y="5501701"/>
              <a:ext cx="104775" cy="1905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8D88AFA-78A6-48D8-A5EC-07D841EE3ED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1390" y="5484055"/>
                <a:ext cx="141820" cy="226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3ADC24F-0C44-43B0-8754-053CEFF583A7}"/>
                  </a:ext>
                </a:extLst>
              </p14:cNvPr>
              <p14:cNvContentPartPr/>
              <p14:nvPr/>
            </p14:nvContentPartPr>
            <p14:xfrm>
              <a:off x="877454" y="5587999"/>
              <a:ext cx="95250" cy="10477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3ADC24F-0C44-43B0-8754-053CEFF583A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9346" y="5570356"/>
                <a:ext cx="131105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8AC0BCD-513C-4B85-9E31-8A71EC2E429A}"/>
                  </a:ext>
                </a:extLst>
              </p14:cNvPr>
              <p14:cNvContentPartPr/>
              <p14:nvPr/>
            </p14:nvContentPartPr>
            <p14:xfrm>
              <a:off x="1039090" y="5507181"/>
              <a:ext cx="142875" cy="20955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8AC0BCD-513C-4B85-9E31-8A71EC2E429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1366" y="5489209"/>
                <a:ext cx="178684" cy="24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75FB906-262E-497F-95D6-6D28DAE8EAAF}"/>
                  </a:ext>
                </a:extLst>
              </p14:cNvPr>
              <p14:cNvContentPartPr/>
              <p14:nvPr/>
            </p14:nvContentPartPr>
            <p14:xfrm>
              <a:off x="1108363" y="5619683"/>
              <a:ext cx="57150" cy="2857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75FB906-262E-497F-95D6-6D28DAE8EA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9056" y="5600633"/>
                <a:ext cx="95379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B7C1565-90AB-439A-8146-8FD13B39920A}"/>
                  </a:ext>
                </a:extLst>
              </p14:cNvPr>
              <p14:cNvContentPartPr/>
              <p14:nvPr/>
            </p14:nvContentPartPr>
            <p14:xfrm>
              <a:off x="818769" y="5813575"/>
              <a:ext cx="142875" cy="13335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B7C1565-90AB-439A-8146-8FD13B39920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0818" y="5796166"/>
                <a:ext cx="179143" cy="16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001BDEA-6830-4424-81DD-F4E721A6602B}"/>
                  </a:ext>
                </a:extLst>
              </p14:cNvPr>
              <p14:cNvContentPartPr/>
              <p14:nvPr/>
            </p14:nvContentPartPr>
            <p14:xfrm>
              <a:off x="900544" y="5888181"/>
              <a:ext cx="85725" cy="76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001BDEA-6830-4424-81DD-F4E721A6602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1745" y="5871323"/>
                <a:ext cx="122948" cy="109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43FCF4-A97F-44EB-878E-7943012DD467}"/>
                  </a:ext>
                </a:extLst>
              </p14:cNvPr>
              <p14:cNvContentPartPr/>
              <p14:nvPr/>
            </p14:nvContentPartPr>
            <p14:xfrm>
              <a:off x="1118690" y="5777466"/>
              <a:ext cx="76200" cy="228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43FCF4-A97F-44EB-878E-7943012DD4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9922" y="5759515"/>
                <a:ext cx="113362" cy="26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348104-ACC5-47B0-B4A2-700EED07E025}"/>
                  </a:ext>
                </a:extLst>
              </p14:cNvPr>
              <p14:cNvContentPartPr/>
              <p14:nvPr/>
            </p14:nvContentPartPr>
            <p14:xfrm>
              <a:off x="819726" y="6072909"/>
              <a:ext cx="142875" cy="1905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348104-ACC5-47B0-B4A2-700EED07E02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2397" y="6054923"/>
                <a:ext cx="177886" cy="22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1971BA5-82B0-4177-8E45-344DBD7096DB}"/>
                  </a:ext>
                </a:extLst>
              </p14:cNvPr>
              <p14:cNvContentPartPr/>
              <p14:nvPr/>
            </p14:nvContentPartPr>
            <p14:xfrm>
              <a:off x="912090" y="6176817"/>
              <a:ext cx="114299" cy="8572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1971BA5-82B0-4177-8E45-344DBD7096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94478" y="6158633"/>
                <a:ext cx="149883" cy="12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B4BE712-CEE6-496C-AF7C-FACDAE3FB0E5}"/>
                  </a:ext>
                </a:extLst>
              </p14:cNvPr>
              <p14:cNvContentPartPr/>
              <p14:nvPr/>
            </p14:nvContentPartPr>
            <p14:xfrm>
              <a:off x="1136925" y="6153726"/>
              <a:ext cx="123825" cy="12382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B4BE712-CEE6-496C-AF7C-FACDAE3FB0E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19929" y="6136635"/>
                <a:ext cx="158163" cy="158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86A1EDF-3824-4BFE-AD3D-37BD7E01A5FF}"/>
                  </a:ext>
                </a:extLst>
              </p14:cNvPr>
              <p14:cNvContentPartPr/>
              <p14:nvPr/>
            </p14:nvContentPartPr>
            <p14:xfrm>
              <a:off x="886574" y="6430817"/>
              <a:ext cx="104775" cy="161925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86A1EDF-3824-4BFE-AD3D-37BD7E01A5F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8816" y="6413531"/>
                <a:ext cx="139937" cy="19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18C590-BD06-4EDA-B0EA-6D8FF8D31C04}"/>
                  </a:ext>
                </a:extLst>
              </p14:cNvPr>
              <p14:cNvContentPartPr/>
              <p14:nvPr/>
            </p14:nvContentPartPr>
            <p14:xfrm>
              <a:off x="946772" y="6534726"/>
              <a:ext cx="95250" cy="8572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18C590-BD06-4EDA-B0EA-6D8FF8D31C0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28022" y="6516564"/>
                <a:ext cx="132375" cy="121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312C595-C2C9-45FF-82E2-BE7B59FFBED1}"/>
                  </a:ext>
                </a:extLst>
              </p14:cNvPr>
              <p14:cNvContentPartPr/>
              <p14:nvPr/>
            </p14:nvContentPartPr>
            <p14:xfrm>
              <a:off x="1166090" y="6430818"/>
              <a:ext cx="28575" cy="20955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312C595-C2C9-45FF-82E2-BE7B59FFBED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48139" y="6413145"/>
                <a:ext cx="64843" cy="245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A7CE50D-3F40-44BE-8A35-C164C49C4DC3}"/>
                  </a:ext>
                </a:extLst>
              </p14:cNvPr>
              <p14:cNvContentPartPr/>
              <p14:nvPr/>
            </p14:nvContentPartPr>
            <p14:xfrm>
              <a:off x="1246909" y="6443189"/>
              <a:ext cx="114299" cy="142875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A7CE50D-3F40-44BE-8A35-C164C49C4DC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29352" y="6425330"/>
                <a:ext cx="149771" cy="17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ED44FD1-F039-4D40-9D7D-0BF6F6650E19}"/>
                  </a:ext>
                </a:extLst>
              </p14:cNvPr>
              <p14:cNvContentPartPr/>
              <p14:nvPr/>
            </p14:nvContentPartPr>
            <p14:xfrm>
              <a:off x="1316181" y="3126124"/>
              <a:ext cx="276225" cy="200025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ED44FD1-F039-4D40-9D7D-0BF6F6650E1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298254" y="3108464"/>
                <a:ext cx="312445" cy="23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81FDE23-CA63-44FB-980A-A1E2AEB20411}"/>
                  </a:ext>
                </a:extLst>
              </p14:cNvPr>
              <p14:cNvContentPartPr/>
              <p14:nvPr/>
            </p14:nvContentPartPr>
            <p14:xfrm>
              <a:off x="1281545" y="3928915"/>
              <a:ext cx="323850" cy="180975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81FDE23-CA63-44FB-980A-A1E2AEB2041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63653" y="3910486"/>
                <a:ext cx="359277" cy="217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FA09204-851B-4890-90B9-D5DC5E971444}"/>
                  </a:ext>
                </a:extLst>
              </p14:cNvPr>
              <p14:cNvContentPartPr/>
              <p14:nvPr/>
            </p14:nvContentPartPr>
            <p14:xfrm>
              <a:off x="1336355" y="4284862"/>
              <a:ext cx="285750" cy="228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FA09204-851B-4890-90B9-D5DC5E97144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18698" y="4266834"/>
                <a:ext cx="321424" cy="26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21718FB-18F0-4412-BB01-41A4A4BEC45C}"/>
                  </a:ext>
                </a:extLst>
              </p14:cNvPr>
              <p14:cNvContentPartPr/>
              <p14:nvPr/>
            </p14:nvContentPartPr>
            <p14:xfrm>
              <a:off x="1316181" y="5116823"/>
              <a:ext cx="209550" cy="13335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21718FB-18F0-4412-BB01-41A4A4BEC45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298447" y="5099115"/>
                <a:ext cx="245380" cy="169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620E617-C56A-46C8-8101-632DCD9B3010}"/>
                  </a:ext>
                </a:extLst>
              </p14:cNvPr>
              <p14:cNvContentPartPr/>
              <p14:nvPr/>
            </p14:nvContentPartPr>
            <p14:xfrm>
              <a:off x="1362363" y="5421998"/>
              <a:ext cx="257175" cy="20955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620E617-C56A-46C8-8101-632DCD9B301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344514" y="5403745"/>
                <a:ext cx="293238" cy="245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10E17FF-AE3B-47EE-99C4-ADB81422E8B1}"/>
                  </a:ext>
                </a:extLst>
              </p14:cNvPr>
              <p14:cNvContentPartPr/>
              <p14:nvPr/>
            </p14:nvContentPartPr>
            <p14:xfrm>
              <a:off x="1535545" y="6271598"/>
              <a:ext cx="266700" cy="219075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10E17FF-AE3B-47EE-99C4-ADB81422E8B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17765" y="6253433"/>
                <a:ext cx="301904" cy="2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8790871-0312-4C1C-A06E-46D4C2C6570F}"/>
                  </a:ext>
                </a:extLst>
              </p14:cNvPr>
              <p14:cNvContentPartPr/>
              <p14:nvPr/>
            </p14:nvContentPartPr>
            <p14:xfrm>
              <a:off x="1443226" y="6032825"/>
              <a:ext cx="257175" cy="200025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8790871-0312-4C1C-A06E-46D4C2C6570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425748" y="6015069"/>
                <a:ext cx="292488" cy="23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9A3AD81-1BDA-4F29-989E-2F0E5F9E207B}"/>
                  </a:ext>
                </a:extLst>
              </p14:cNvPr>
              <p14:cNvContentPartPr/>
              <p14:nvPr/>
            </p14:nvContentPartPr>
            <p14:xfrm>
              <a:off x="1408042" y="5746540"/>
              <a:ext cx="266700" cy="219075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9A3AD81-1BDA-4F29-989E-2F0E5F9E207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90380" y="5728797"/>
                <a:ext cx="301671" cy="25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287F63D-7DD2-4048-ACC0-1F16C7E650E6}"/>
                  </a:ext>
                </a:extLst>
              </p14:cNvPr>
              <p14:cNvContentPartPr/>
              <p14:nvPr/>
            </p14:nvContentPartPr>
            <p14:xfrm>
              <a:off x="1333108" y="3555847"/>
              <a:ext cx="104775" cy="1905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287F63D-7DD2-4048-ACC0-1F16C7E650E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15410" y="3538043"/>
                <a:ext cx="139818" cy="22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A3F94D7-9C0D-4CF2-B179-CAD5691F04E9}"/>
                  </a:ext>
                </a:extLst>
              </p14:cNvPr>
              <p14:cNvContentPartPr/>
              <p14:nvPr/>
            </p14:nvContentPartPr>
            <p14:xfrm>
              <a:off x="1327207" y="3532908"/>
              <a:ext cx="133350" cy="200025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A3F94D7-9C0D-4CF2-B179-CAD5691F04E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09057" y="3515375"/>
                <a:ext cx="170021" cy="235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C67040-9678-4D3D-A20D-03D4368E1B7E}"/>
                  </a:ext>
                </a:extLst>
              </p14:cNvPr>
              <p14:cNvContentPartPr/>
              <p14:nvPr/>
            </p14:nvContentPartPr>
            <p14:xfrm>
              <a:off x="1327726" y="4687454"/>
              <a:ext cx="123825" cy="200025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C67040-9678-4D3D-A20D-03D4368E1B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309570" y="4669698"/>
                <a:ext cx="159774" cy="23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0370416-879B-454C-BF15-E02BA0C61B38}"/>
                  </a:ext>
                </a:extLst>
              </p14:cNvPr>
              <p14:cNvContentPartPr/>
              <p14:nvPr/>
            </p14:nvContentPartPr>
            <p14:xfrm>
              <a:off x="1295900" y="4664363"/>
              <a:ext cx="152400" cy="219075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0370416-879B-454C-BF15-E02BA0C61B3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277494" y="4646472"/>
                <a:ext cx="188843" cy="255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D9201D2-9137-4F9F-ADEC-D680461EA14F}"/>
                  </a:ext>
                </a:extLst>
              </p14:cNvPr>
              <p14:cNvContentPartPr/>
              <p14:nvPr/>
            </p14:nvContentPartPr>
            <p14:xfrm>
              <a:off x="1586163" y="3515273"/>
              <a:ext cx="542925" cy="142875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D9201D2-9137-4F9F-ADEC-D680461EA14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568268" y="3497459"/>
                <a:ext cx="578356" cy="17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E5D4CC7-77D8-4D20-8AD7-AD4C428C45F1}"/>
                  </a:ext>
                </a:extLst>
              </p14:cNvPr>
              <p14:cNvContentPartPr/>
              <p14:nvPr/>
            </p14:nvContentPartPr>
            <p14:xfrm>
              <a:off x="2268062" y="3443080"/>
              <a:ext cx="104775" cy="152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E5D4CC7-77D8-4D20-8AD7-AD4C428C45F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250658" y="3424807"/>
                <a:ext cx="139236" cy="188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36DADBC-B538-497A-95B0-9F994C026B89}"/>
                  </a:ext>
                </a:extLst>
              </p14:cNvPr>
              <p14:cNvContentPartPr/>
              <p14:nvPr/>
            </p14:nvContentPartPr>
            <p14:xfrm>
              <a:off x="2406390" y="3508237"/>
              <a:ext cx="85725" cy="9525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36DADBC-B538-497A-95B0-9F994C026B8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389037" y="3489920"/>
                <a:ext cx="120084" cy="131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8C30EDA-A2EE-45F0-A242-AD2E1C22F9C0}"/>
                  </a:ext>
                </a:extLst>
              </p14:cNvPr>
              <p14:cNvContentPartPr/>
              <p14:nvPr/>
            </p14:nvContentPartPr>
            <p14:xfrm>
              <a:off x="2551545" y="3498389"/>
              <a:ext cx="114299" cy="9525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8C30EDA-A2EE-45F0-A242-AD2E1C22F9C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33302" y="3481540"/>
                <a:ext cx="151158" cy="129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32F6BCB-156D-41A6-A73A-4111FFBC4987}"/>
                  </a:ext>
                </a:extLst>
              </p14:cNvPr>
              <p14:cNvContentPartPr/>
              <p14:nvPr/>
            </p14:nvContentPartPr>
            <p14:xfrm>
              <a:off x="2701636" y="3462438"/>
              <a:ext cx="76200" cy="123825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32F6BCB-156D-41A6-A73A-4111FFBC49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684106" y="3443957"/>
                <a:ext cx="111617" cy="16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E253D74-BF99-4F53-9389-8EE1E66CE083}"/>
                  </a:ext>
                </a:extLst>
              </p14:cNvPr>
              <p14:cNvContentPartPr/>
              <p14:nvPr/>
            </p14:nvContentPartPr>
            <p14:xfrm>
              <a:off x="2805669" y="3504452"/>
              <a:ext cx="57150" cy="104775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E253D74-BF99-4F53-9389-8EE1E66CE08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787114" y="3486311"/>
                <a:ext cx="93889" cy="141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586A739-C8A6-4188-8FF6-8EAD937485C2}"/>
                  </a:ext>
                </a:extLst>
              </p14:cNvPr>
              <p14:cNvContentPartPr/>
              <p14:nvPr/>
            </p14:nvContentPartPr>
            <p14:xfrm>
              <a:off x="2954845" y="3475043"/>
              <a:ext cx="66675" cy="13335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586A739-C8A6-4188-8FF6-8EAD937485C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937559" y="3456573"/>
                <a:ext cx="1016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FD3B198-F895-4BC8-9955-253FF2C7600B}"/>
                  </a:ext>
                </a:extLst>
              </p14:cNvPr>
              <p14:cNvContentPartPr/>
              <p14:nvPr/>
            </p14:nvContentPartPr>
            <p14:xfrm>
              <a:off x="3094181" y="3428999"/>
              <a:ext cx="47625" cy="20002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FD3B198-F895-4BC8-9955-253FF2C7600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74501" y="3411015"/>
                <a:ext cx="86591" cy="2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5C9A7FC-3443-44C8-90AF-559E5403670E}"/>
                  </a:ext>
                </a:extLst>
              </p14:cNvPr>
              <p14:cNvContentPartPr/>
              <p14:nvPr/>
            </p14:nvContentPartPr>
            <p14:xfrm>
              <a:off x="3068821" y="3507278"/>
              <a:ext cx="104775" cy="76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5C9A7FC-3443-44C8-90AF-559E5403670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051063" y="3488228"/>
                <a:ext cx="139937" cy="11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B716970-BCC5-4CE6-9AC2-8E7A77F2FD9F}"/>
                  </a:ext>
                </a:extLst>
              </p14:cNvPr>
              <p14:cNvContentPartPr/>
              <p14:nvPr/>
            </p14:nvContentPartPr>
            <p14:xfrm>
              <a:off x="3382356" y="3432158"/>
              <a:ext cx="142875" cy="152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B716970-BCC5-4CE6-9AC2-8E7A77F2FD9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364587" y="3413928"/>
                <a:ext cx="178775" cy="188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5FCF36A-A473-4FB7-BF16-FC40FBA7ED65}"/>
                  </a:ext>
                </a:extLst>
              </p14:cNvPr>
              <p14:cNvContentPartPr/>
              <p14:nvPr/>
            </p14:nvContentPartPr>
            <p14:xfrm>
              <a:off x="3394363" y="3483906"/>
              <a:ext cx="352425" cy="114299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5FCF36A-A473-4FB7-BF16-FC40FBA7ED6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376510" y="3466349"/>
                <a:ext cx="387775" cy="14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F5A275C-F383-4323-A901-4652549986DB}"/>
                  </a:ext>
                </a:extLst>
              </p14:cNvPr>
              <p14:cNvContentPartPr/>
              <p14:nvPr/>
            </p14:nvContentPartPr>
            <p14:xfrm>
              <a:off x="3762215" y="3462846"/>
              <a:ext cx="76200" cy="13335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F5A275C-F383-4323-A901-4652549986D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45357" y="3444923"/>
                <a:ext cx="109580" cy="168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6AF84F-018F-489D-BF68-6F85E5DA3270}"/>
                  </a:ext>
                </a:extLst>
              </p14:cNvPr>
              <p14:cNvContentPartPr/>
              <p14:nvPr/>
            </p14:nvContentPartPr>
            <p14:xfrm>
              <a:off x="3879272" y="3443520"/>
              <a:ext cx="419100" cy="123825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6AF84F-018F-489D-BF68-6F85E5DA327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861468" y="3425981"/>
                <a:ext cx="454351" cy="15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9751BAB-F35C-4901-9071-5795A251BB0B}"/>
                  </a:ext>
                </a:extLst>
              </p14:cNvPr>
              <p14:cNvContentPartPr/>
              <p14:nvPr/>
            </p14:nvContentPartPr>
            <p14:xfrm>
              <a:off x="4538909" y="3385158"/>
              <a:ext cx="133350" cy="1905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9751BAB-F35C-4901-9071-5795A251BB0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21317" y="3367486"/>
                <a:ext cx="168183" cy="22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57FD3BE-B4A7-4229-A0CD-89ABFE157D13}"/>
                  </a:ext>
                </a:extLst>
              </p14:cNvPr>
              <p14:cNvContentPartPr/>
              <p14:nvPr/>
            </p14:nvContentPartPr>
            <p14:xfrm>
              <a:off x="4595090" y="3409387"/>
              <a:ext cx="619125" cy="142875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57FD3BE-B4A7-4229-A0CD-89ABFE157D1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577452" y="3391390"/>
                <a:ext cx="654761" cy="179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6D7B521-FC34-4E74-A2CF-0CBFA10A674C}"/>
                  </a:ext>
                </a:extLst>
              </p14:cNvPr>
              <p14:cNvContentPartPr/>
              <p14:nvPr/>
            </p14:nvContentPartPr>
            <p14:xfrm>
              <a:off x="5414862" y="3405909"/>
              <a:ext cx="47625" cy="13335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6D7B521-FC34-4E74-A2CF-0CBFA10A674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96545" y="3388577"/>
                <a:ext cx="83893" cy="16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6405BF9-7850-4F1E-9DC3-DDAE4D4C6DAD}"/>
                  </a:ext>
                </a:extLst>
              </p14:cNvPr>
              <p14:cNvContentPartPr/>
              <p14:nvPr/>
            </p14:nvContentPartPr>
            <p14:xfrm>
              <a:off x="5530317" y="3428999"/>
              <a:ext cx="28575" cy="142875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6405BF9-7850-4F1E-9DC3-DDAE4D4C6DA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514081" y="3411497"/>
                <a:ext cx="60722" cy="17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B375724-236E-455D-AD31-82589E881A3B}"/>
                  </a:ext>
                </a:extLst>
              </p14:cNvPr>
              <p14:cNvContentPartPr/>
              <p14:nvPr/>
            </p14:nvContentPartPr>
            <p14:xfrm>
              <a:off x="5449454" y="3377795"/>
              <a:ext cx="504825" cy="161925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B375724-236E-455D-AD31-82589E881A3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431823" y="3359560"/>
                <a:ext cx="540447" cy="198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2E6E86B-6054-48C9-9681-43EE5A9DE0CD}"/>
                  </a:ext>
                </a:extLst>
              </p14:cNvPr>
              <p14:cNvContentPartPr/>
              <p14:nvPr/>
            </p14:nvContentPartPr>
            <p14:xfrm>
              <a:off x="1705784" y="4668923"/>
              <a:ext cx="323850" cy="161925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2E6E86B-6054-48C9-9681-43EE5A9DE0C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687934" y="4651050"/>
                <a:ext cx="359914" cy="197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BC0640C-DAB7-4075-A7D4-23CAFECC1F45}"/>
                  </a:ext>
                </a:extLst>
              </p14:cNvPr>
              <p14:cNvContentPartPr/>
              <p14:nvPr/>
            </p14:nvContentPartPr>
            <p14:xfrm>
              <a:off x="2220590" y="4652818"/>
              <a:ext cx="695325" cy="152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BC0640C-DAB7-4075-A7D4-23CAFECC1F4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202651" y="4634804"/>
                <a:ext cx="730845" cy="18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5EBA748-0248-471D-9D4A-DE7ED058856E}"/>
                  </a:ext>
                </a:extLst>
              </p14:cNvPr>
              <p14:cNvContentPartPr/>
              <p14:nvPr/>
            </p14:nvContentPartPr>
            <p14:xfrm>
              <a:off x="2986495" y="4643771"/>
              <a:ext cx="190500" cy="15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5EBA748-0248-471D-9D4A-DE7ED058856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968523" y="4625690"/>
                <a:ext cx="226084" cy="188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B438302-264A-4545-97A9-1FEC3C6D03D9}"/>
                  </a:ext>
                </a:extLst>
              </p14:cNvPr>
              <p14:cNvContentPartPr/>
              <p14:nvPr/>
            </p14:nvContentPartPr>
            <p14:xfrm>
              <a:off x="3140408" y="4682404"/>
              <a:ext cx="142875" cy="47625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B438302-264A-4545-97A9-1FEC3C6D03D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122091" y="4665982"/>
                <a:ext cx="179143" cy="8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3EAA788-E037-413A-BDF4-0D5C42CBDE62}"/>
                  </a:ext>
                </a:extLst>
              </p14:cNvPr>
              <p14:cNvContentPartPr/>
              <p14:nvPr/>
            </p14:nvContentPartPr>
            <p14:xfrm>
              <a:off x="3440295" y="4619214"/>
              <a:ext cx="200025" cy="12382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3EAA788-E037-413A-BDF4-0D5C42CBDE6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422144" y="4601625"/>
                <a:ext cx="235964" cy="158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F129AC5-90B3-4D6F-B97B-ABB255735B17}"/>
                  </a:ext>
                </a:extLst>
              </p14:cNvPr>
              <p14:cNvContentPartPr/>
              <p14:nvPr/>
            </p14:nvContentPartPr>
            <p14:xfrm>
              <a:off x="3475181" y="4645207"/>
              <a:ext cx="428625" cy="8572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F129AC5-90B3-4D6F-B97B-ABB255735B1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457262" y="4627256"/>
                <a:ext cx="464105" cy="121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0A76F3F-FB94-42ED-8AE0-1421A807C8D6}"/>
                  </a:ext>
                </a:extLst>
              </p14:cNvPr>
              <p14:cNvContentPartPr/>
              <p14:nvPr/>
            </p14:nvContentPartPr>
            <p14:xfrm>
              <a:off x="3919725" y="4583544"/>
              <a:ext cx="47625" cy="123825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0A76F3F-FB94-42ED-8AE0-1421A807C8D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900045" y="4566258"/>
                <a:ext cx="86591" cy="15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35111EA-41D5-423B-983A-6DFAE40AAD9A}"/>
                  </a:ext>
                </a:extLst>
              </p14:cNvPr>
              <p14:cNvContentPartPr/>
              <p14:nvPr/>
            </p14:nvContentPartPr>
            <p14:xfrm>
              <a:off x="4017818" y="4587178"/>
              <a:ext cx="457200" cy="13335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35111EA-41D5-423B-983A-6DFAE40AAD9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000192" y="4569227"/>
                <a:ext cx="492812" cy="169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2AF0E91-3407-455A-BF2C-B2C0D3E3517C}"/>
                  </a:ext>
                </a:extLst>
              </p14:cNvPr>
              <p14:cNvContentPartPr/>
              <p14:nvPr/>
            </p14:nvContentPartPr>
            <p14:xfrm>
              <a:off x="4641321" y="4556569"/>
              <a:ext cx="171450" cy="17145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2AF0E91-3407-455A-BF2C-B2C0D3E3517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623782" y="4538994"/>
                <a:ext cx="206885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CA16D18-0509-4640-8166-AD0401B34827}"/>
                  </a:ext>
                </a:extLst>
              </p14:cNvPr>
              <p14:cNvContentPartPr/>
              <p14:nvPr/>
            </p14:nvContentPartPr>
            <p14:xfrm>
              <a:off x="4776636" y="4553458"/>
              <a:ext cx="542925" cy="142875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CA16D18-0509-4640-8166-AD0401B3482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759099" y="4536214"/>
                <a:ext cx="578356" cy="177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C917DBD-07CF-46B5-AF72-76F964E0D2E7}"/>
                  </a:ext>
                </a:extLst>
              </p14:cNvPr>
              <p14:cNvContentPartPr/>
              <p14:nvPr/>
            </p14:nvContentPartPr>
            <p14:xfrm>
              <a:off x="5518727" y="4606237"/>
              <a:ext cx="38100" cy="104775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C917DBD-07CF-46B5-AF72-76F964E0D2E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501115" y="4589404"/>
                <a:ext cx="73684" cy="13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7784994-0516-4B4A-9B6C-498F2A96AD27}"/>
                  </a:ext>
                </a:extLst>
              </p14:cNvPr>
              <p14:cNvContentPartPr/>
              <p14:nvPr/>
            </p14:nvContentPartPr>
            <p14:xfrm>
              <a:off x="5645726" y="4560454"/>
              <a:ext cx="28575" cy="17145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7784994-0516-4B4A-9B6C-498F2A96AD2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629632" y="4542952"/>
                <a:ext cx="61091" cy="206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7C2C36B-3199-4BF3-88A6-F2360854C880}"/>
                  </a:ext>
                </a:extLst>
              </p14:cNvPr>
              <p14:cNvContentPartPr/>
              <p14:nvPr/>
            </p14:nvContentPartPr>
            <p14:xfrm>
              <a:off x="5564908" y="4542273"/>
              <a:ext cx="600075" cy="152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7C2C36B-3199-4BF3-88A6-F2360854C88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546855" y="4524552"/>
                <a:ext cx="635820" cy="18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332DE3B-24C9-4519-9C63-DC2C367F61F7}"/>
                  </a:ext>
                </a:extLst>
              </p14:cNvPr>
              <p14:cNvContentPartPr/>
              <p14:nvPr/>
            </p14:nvContentPartPr>
            <p14:xfrm>
              <a:off x="6205055" y="3349679"/>
              <a:ext cx="247650" cy="123825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332DE3B-24C9-4519-9C63-DC2C367F61F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187135" y="3331087"/>
                <a:ext cx="283131" cy="160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294541C-A391-4C8C-9AD2-30A889815C8D}"/>
                  </a:ext>
                </a:extLst>
              </p14:cNvPr>
              <p14:cNvContentPartPr/>
              <p14:nvPr/>
            </p14:nvContentPartPr>
            <p14:xfrm>
              <a:off x="6511636" y="3362744"/>
              <a:ext cx="76200" cy="104775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294541C-A391-4C8C-9AD2-30A889815C8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494741" y="3344538"/>
                <a:ext cx="110335" cy="141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E863D6E-0F73-4279-8879-CCD2DF2A7296}"/>
                  </a:ext>
                </a:extLst>
              </p14:cNvPr>
              <p14:cNvContentPartPr/>
              <p14:nvPr/>
            </p14:nvContentPartPr>
            <p14:xfrm>
              <a:off x="6661726" y="3311162"/>
              <a:ext cx="123825" cy="104775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E863D6E-0F73-4279-8879-CCD2DF2A729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644139" y="3294274"/>
                <a:ext cx="159357" cy="13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8DB0DC2-A969-4A0C-B3AD-67E050FE0A97}"/>
                  </a:ext>
                </a:extLst>
              </p14:cNvPr>
              <p14:cNvContentPartPr/>
              <p14:nvPr/>
            </p14:nvContentPartPr>
            <p14:xfrm>
              <a:off x="6817052" y="3306722"/>
              <a:ext cx="85725" cy="13335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8DB0DC2-A969-4A0C-B3AD-67E050FE0A9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799550" y="3289617"/>
                <a:ext cx="121087" cy="167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F512DA2-7D62-41F0-8E95-3D9A200C2BF0}"/>
                  </a:ext>
                </a:extLst>
              </p14:cNvPr>
              <p14:cNvContentPartPr/>
              <p14:nvPr/>
            </p14:nvContentPartPr>
            <p14:xfrm>
              <a:off x="6999635" y="3319392"/>
              <a:ext cx="161925" cy="142875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F512DA2-7D62-41F0-8E95-3D9A200C2BF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981193" y="3302063"/>
                <a:ext cx="198441" cy="177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DF1FEC4-4E04-4C51-ADE0-07BEE1A73FD0}"/>
                  </a:ext>
                </a:extLst>
              </p14:cNvPr>
              <p14:cNvContentPartPr/>
              <p14:nvPr/>
            </p14:nvContentPartPr>
            <p14:xfrm>
              <a:off x="6326908" y="4538474"/>
              <a:ext cx="200025" cy="85725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DF1FEC4-4E04-4C51-ADE0-07BEE1A73FD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308891" y="4520762"/>
                <a:ext cx="236427" cy="12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904E008-0246-41BE-BC52-EBB6275E3E65}"/>
                  </a:ext>
                </a:extLst>
              </p14:cNvPr>
              <p14:cNvContentPartPr/>
              <p14:nvPr/>
            </p14:nvContentPartPr>
            <p14:xfrm>
              <a:off x="6580908" y="4524054"/>
              <a:ext cx="85725" cy="9525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904E008-0246-41BE-BC52-EBB6275E3E6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564038" y="4505523"/>
                <a:ext cx="119808" cy="131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D95ED05-34EB-4E32-9753-21C3FF5C32DB}"/>
                  </a:ext>
                </a:extLst>
              </p14:cNvPr>
              <p14:cNvContentPartPr/>
              <p14:nvPr/>
            </p14:nvContentPartPr>
            <p14:xfrm>
              <a:off x="6742590" y="4513462"/>
              <a:ext cx="95250" cy="85725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D95ED05-34EB-4E32-9753-21C3FF5C32D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724951" y="4496248"/>
                <a:ext cx="130175" cy="11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D1D2043-B579-462C-9567-8BAE73281304}"/>
                  </a:ext>
                </a:extLst>
              </p14:cNvPr>
              <p14:cNvContentPartPr/>
              <p14:nvPr/>
            </p14:nvContentPartPr>
            <p14:xfrm>
              <a:off x="6915726" y="4487413"/>
              <a:ext cx="85725" cy="114299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D1D2043-B579-462C-9567-8BAE7328130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897775" y="4469774"/>
                <a:ext cx="121993" cy="149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B94EFFC-096C-4D6D-A9F7-07F073E99AA2}"/>
                  </a:ext>
                </a:extLst>
              </p14:cNvPr>
              <p14:cNvContentPartPr/>
              <p14:nvPr/>
            </p14:nvContentPartPr>
            <p14:xfrm>
              <a:off x="7122196" y="4481960"/>
              <a:ext cx="180975" cy="161925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B94EFFC-096C-4D6D-A9F7-07F073E99AA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103804" y="4464786"/>
                <a:ext cx="217391" cy="196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D294544-F69A-4C47-854A-26DB97C739FE}"/>
                  </a:ext>
                </a:extLst>
              </p14:cNvPr>
              <p14:cNvContentPartPr/>
              <p14:nvPr/>
            </p14:nvContentPartPr>
            <p14:xfrm>
              <a:off x="7148763" y="4478191"/>
              <a:ext cx="190500" cy="180975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D294544-F69A-4C47-854A-26DB97C739F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130846" y="4460130"/>
                <a:ext cx="226699" cy="216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B65B020-EA1A-41A9-A6A0-B30ED57EE90D}"/>
                  </a:ext>
                </a:extLst>
              </p14:cNvPr>
              <p14:cNvContentPartPr/>
              <p14:nvPr/>
            </p14:nvContentPartPr>
            <p14:xfrm>
              <a:off x="6976299" y="3308815"/>
              <a:ext cx="200025" cy="142875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B65B020-EA1A-41A9-A6A0-B30ED57EE90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959043" y="3290821"/>
                <a:ext cx="234889" cy="178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13A6E04-FE6E-4233-9FCB-1FD9413725C2}"/>
                  </a:ext>
                </a:extLst>
              </p14:cNvPr>
              <p14:cNvContentPartPr/>
              <p14:nvPr/>
            </p14:nvContentPartPr>
            <p14:xfrm>
              <a:off x="6990455" y="3323582"/>
              <a:ext cx="171450" cy="9525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13A6E04-FE6E-4233-9FCB-1FD9413725C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972816" y="3310710"/>
                <a:ext cx="206375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44BE6AB-1AC9-41CC-9743-02CD9CCCBD59}"/>
                  </a:ext>
                </a:extLst>
              </p14:cNvPr>
              <p14:cNvContentPartPr/>
              <p14:nvPr/>
            </p14:nvContentPartPr>
            <p14:xfrm>
              <a:off x="6985037" y="3325779"/>
              <a:ext cx="209550" cy="142875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44BE6AB-1AC9-41CC-9743-02CD9CCCBD5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967211" y="3307739"/>
                <a:ext cx="245566" cy="178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60CC637-39C4-4A26-B08D-052BB4A74B82}"/>
                  </a:ext>
                </a:extLst>
              </p14:cNvPr>
              <p14:cNvContentPartPr/>
              <p14:nvPr/>
            </p14:nvContentPartPr>
            <p14:xfrm>
              <a:off x="6397410" y="4914741"/>
              <a:ext cx="76200" cy="154305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60CC637-39C4-4A26-B08D-052BB4A74B8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379180" y="4897133"/>
                <a:ext cx="112295" cy="1578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776AFD1-A183-4168-827E-91D03FE2BA5C}"/>
                  </a:ext>
                </a:extLst>
              </p14:cNvPr>
              <p14:cNvContentPartPr/>
              <p14:nvPr/>
            </p14:nvContentPartPr>
            <p14:xfrm>
              <a:off x="6569363" y="6257754"/>
              <a:ext cx="4714875" cy="238125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776AFD1-A183-4168-827E-91D03FE2BA5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551356" y="6239742"/>
                <a:ext cx="4750528" cy="273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B65D767-D836-477C-AC5D-AE9586CBB4C4}"/>
                  </a:ext>
                </a:extLst>
              </p14:cNvPr>
              <p14:cNvContentPartPr/>
              <p14:nvPr/>
            </p14:nvContentPartPr>
            <p14:xfrm>
              <a:off x="7435317" y="4686296"/>
              <a:ext cx="3905250" cy="1533525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B65D767-D836-477C-AC5D-AE9586CBB4C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417658" y="4668297"/>
                <a:ext cx="3940929" cy="1569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64307D6-E61A-48FA-93D9-CBA8A82BFEF5}"/>
                  </a:ext>
                </a:extLst>
              </p14:cNvPr>
              <p14:cNvContentPartPr/>
              <p14:nvPr/>
            </p14:nvContentPartPr>
            <p14:xfrm>
              <a:off x="6523181" y="4817437"/>
              <a:ext cx="133350" cy="9525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64307D6-E61A-48FA-93D9-CBA8A82BFEF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04864" y="4798768"/>
                <a:ext cx="169618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71DE522-E96D-434D-901F-A57A66E178EC}"/>
                  </a:ext>
                </a:extLst>
              </p14:cNvPr>
              <p14:cNvContentPartPr/>
              <p14:nvPr/>
            </p14:nvContentPartPr>
            <p14:xfrm>
              <a:off x="6881135" y="4813714"/>
              <a:ext cx="142875" cy="9525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71DE522-E96D-434D-901F-A57A66E178E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863501" y="4718464"/>
                <a:ext cx="178504" cy="1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49722AF-ADEC-46B4-9583-8589F75D5DA1}"/>
                  </a:ext>
                </a:extLst>
              </p14:cNvPr>
              <p14:cNvContentPartPr/>
              <p14:nvPr/>
            </p14:nvContentPartPr>
            <p14:xfrm>
              <a:off x="7250590" y="4799847"/>
              <a:ext cx="133350" cy="1905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49722AF-ADEC-46B4-9583-8589F75D5DA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232373" y="4777696"/>
                <a:ext cx="169420" cy="6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5AF9279-A529-4114-9555-2502192E9A43}"/>
                  </a:ext>
                </a:extLst>
              </p14:cNvPr>
              <p14:cNvContentPartPr/>
              <p14:nvPr/>
            </p14:nvContentPartPr>
            <p14:xfrm>
              <a:off x="7504590" y="4779817"/>
              <a:ext cx="9525" cy="9525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5AF9279-A529-4114-9555-2502192E9A4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451673" y="4711781"/>
                <a:ext cx="114300" cy="14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677DC15-748A-4195-B94A-B04EDBE37D46}"/>
                  </a:ext>
                </a:extLst>
              </p14:cNvPr>
              <p14:cNvContentPartPr/>
              <p14:nvPr/>
            </p14:nvContentPartPr>
            <p14:xfrm>
              <a:off x="6545721" y="5019903"/>
              <a:ext cx="171450" cy="13335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677DC15-748A-4195-B94A-B04EDBE37D46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527325" y="5002887"/>
                <a:ext cx="207874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7FFDB04-DA49-4199-8091-E643B2FECCD4}"/>
                  </a:ext>
                </a:extLst>
              </p14:cNvPr>
              <p14:cNvContentPartPr/>
              <p14:nvPr/>
            </p14:nvContentPartPr>
            <p14:xfrm>
              <a:off x="6557817" y="5097761"/>
              <a:ext cx="123825" cy="28575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7FFDB04-DA49-4199-8091-E643B2FECCD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540332" y="5080547"/>
                <a:ext cx="159153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7B14395-C8FA-4412-91A8-C9FDB03B230B}"/>
                  </a:ext>
                </a:extLst>
              </p14:cNvPr>
              <p14:cNvContentPartPr/>
              <p14:nvPr/>
            </p14:nvContentPartPr>
            <p14:xfrm>
              <a:off x="6750449" y="4998546"/>
              <a:ext cx="161925" cy="152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7B14395-C8FA-4412-91A8-C9FDB03B230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732296" y="4980595"/>
                <a:ext cx="197868" cy="18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DF2B75B-A5B1-4857-B491-1D1A8EFDA348}"/>
                  </a:ext>
                </a:extLst>
              </p14:cNvPr>
              <p14:cNvContentPartPr/>
              <p14:nvPr/>
            </p14:nvContentPartPr>
            <p14:xfrm>
              <a:off x="6909411" y="4955271"/>
              <a:ext cx="200025" cy="161925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DF2B75B-A5B1-4857-B491-1D1A8EFDA348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891260" y="4937516"/>
                <a:ext cx="235964" cy="1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90577FD-D3A6-40E4-9D5F-952E765D00CA}"/>
                  </a:ext>
                </a:extLst>
              </p14:cNvPr>
              <p14:cNvContentPartPr/>
              <p14:nvPr/>
            </p14:nvContentPartPr>
            <p14:xfrm>
              <a:off x="7099887" y="5008197"/>
              <a:ext cx="9525" cy="9525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90577FD-D3A6-40E4-9D5F-952E765D00C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087605" y="4956339"/>
                <a:ext cx="3434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3664C9B-8536-43DC-B209-9C94685FE0DD}"/>
                  </a:ext>
                </a:extLst>
              </p14:cNvPr>
              <p14:cNvContentPartPr/>
              <p14:nvPr/>
            </p14:nvContentPartPr>
            <p14:xfrm>
              <a:off x="7192817" y="4975301"/>
              <a:ext cx="28575" cy="17145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3664C9B-8536-43DC-B209-9C94685FE0D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176723" y="4957626"/>
                <a:ext cx="61091" cy="20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BF5E49A-EB51-4B43-A603-190FBBDCBBFE}"/>
                  </a:ext>
                </a:extLst>
              </p14:cNvPr>
              <p14:cNvContentPartPr/>
              <p14:nvPr/>
            </p14:nvContentPartPr>
            <p14:xfrm>
              <a:off x="7192863" y="5038131"/>
              <a:ext cx="114299" cy="104775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BF5E49A-EB51-4B43-A603-190FBBDCBBF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174835" y="5019878"/>
                <a:ext cx="149995" cy="140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BA39E86-184E-4D15-9E28-B890CFF8633A}"/>
                  </a:ext>
                </a:extLst>
              </p14:cNvPr>
              <p14:cNvContentPartPr/>
              <p14:nvPr/>
            </p14:nvContentPartPr>
            <p14:xfrm>
              <a:off x="7319817" y="4987635"/>
              <a:ext cx="9525" cy="952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BA39E86-184E-4D15-9E28-B890CFF8633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276522" y="4935777"/>
                <a:ext cx="9525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6A67533-A865-40BD-91A9-D1262F69F773}"/>
                  </a:ext>
                </a:extLst>
              </p14:cNvPr>
              <p14:cNvContentPartPr/>
              <p14:nvPr/>
            </p14:nvContentPartPr>
            <p14:xfrm>
              <a:off x="7362529" y="5040267"/>
              <a:ext cx="76200" cy="9525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6A67533-A865-40BD-91A9-D1262F69F77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344136" y="5022886"/>
                <a:ext cx="113362" cy="129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4B4B655-4A98-465F-B793-DB39713F9920}"/>
                  </a:ext>
                </a:extLst>
              </p14:cNvPr>
              <p14:cNvContentPartPr/>
              <p14:nvPr/>
            </p14:nvContentPartPr>
            <p14:xfrm>
              <a:off x="7469953" y="5049638"/>
              <a:ext cx="180975" cy="9525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4B4B655-4A98-465F-B793-DB39713F992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51928" y="5031618"/>
                <a:ext cx="216665" cy="131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466338A-58F1-4551-AC5B-0BECEBE1D8FA}"/>
                  </a:ext>
                </a:extLst>
              </p14:cNvPr>
              <p14:cNvContentPartPr/>
              <p14:nvPr/>
            </p14:nvContentPartPr>
            <p14:xfrm>
              <a:off x="7654110" y="5034777"/>
              <a:ext cx="180975" cy="66675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466338A-58F1-4551-AC5B-0BECEBE1D8F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636402" y="5016924"/>
                <a:ext cx="216037" cy="102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51FDF39-047B-4377-BB6A-9FB8794908AB}"/>
                  </a:ext>
                </a:extLst>
              </p14:cNvPr>
              <p14:cNvContentPartPr/>
              <p14:nvPr/>
            </p14:nvContentPartPr>
            <p14:xfrm>
              <a:off x="7839363" y="4952999"/>
              <a:ext cx="57150" cy="142875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51FDF39-047B-4377-BB6A-9FB8794908A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822183" y="4935316"/>
                <a:ext cx="91861" cy="177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CEA0005-BCDC-4414-8A45-70726E74CA87}"/>
                  </a:ext>
                </a:extLst>
              </p14:cNvPr>
              <p14:cNvContentPartPr/>
              <p14:nvPr/>
            </p14:nvContentPartPr>
            <p14:xfrm>
              <a:off x="8128000" y="4937260"/>
              <a:ext cx="38100" cy="161925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CEA0005-BCDC-4414-8A45-70726E74CA8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107734" y="4919348"/>
                <a:ext cx="78227" cy="19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273B37A-3B5A-403B-84FE-2EC555F76505}"/>
                  </a:ext>
                </a:extLst>
              </p14:cNvPr>
              <p14:cNvContentPartPr/>
              <p14:nvPr/>
            </p14:nvContentPartPr>
            <p14:xfrm>
              <a:off x="8185727" y="4987636"/>
              <a:ext cx="133350" cy="114299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273B37A-3B5A-403B-84FE-2EC555F7650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167947" y="4969968"/>
                <a:ext cx="168554" cy="149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D3CFD18-F6A4-4206-8629-24B939CB1DF9}"/>
                  </a:ext>
                </a:extLst>
              </p14:cNvPr>
              <p14:cNvContentPartPr/>
              <p14:nvPr/>
            </p14:nvContentPartPr>
            <p14:xfrm>
              <a:off x="8393188" y="4952999"/>
              <a:ext cx="9525" cy="200025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D3CFD18-F6A4-4206-8629-24B939CB1DF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376519" y="4935108"/>
                <a:ext cx="43203" cy="235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49D7A87-6D75-40ED-B419-DA7DF1ADB582}"/>
                  </a:ext>
                </a:extLst>
              </p14:cNvPr>
              <p14:cNvContentPartPr/>
              <p14:nvPr/>
            </p14:nvContentPartPr>
            <p14:xfrm>
              <a:off x="8347187" y="4952101"/>
              <a:ext cx="352425" cy="180975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49D7A87-6D75-40ED-B419-DA7DF1ADB58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329169" y="4934599"/>
                <a:ext cx="3881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0C01EEC-3BCD-4A54-BA38-FFB2F72F2605}"/>
                  </a:ext>
                </a:extLst>
              </p14:cNvPr>
              <p14:cNvContentPartPr/>
              <p14:nvPr/>
            </p14:nvContentPartPr>
            <p14:xfrm>
              <a:off x="8739908" y="4981681"/>
              <a:ext cx="257175" cy="104775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0C01EEC-3BCD-4A54-BA38-FFB2F72F260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722172" y="4963862"/>
                <a:ext cx="292293" cy="14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5723E96-9B8F-469F-B249-812B1CFB5433}"/>
                  </a:ext>
                </a:extLst>
              </p14:cNvPr>
              <p14:cNvContentPartPr/>
              <p14:nvPr/>
            </p14:nvContentPartPr>
            <p14:xfrm>
              <a:off x="8990665" y="4957862"/>
              <a:ext cx="123825" cy="85725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5723E96-9B8F-469F-B249-812B1CFB543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973323" y="4939623"/>
                <a:ext cx="158163" cy="121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F6705C7-8F5D-4122-99C8-D746D2E6084E}"/>
                  </a:ext>
                </a:extLst>
              </p14:cNvPr>
              <p14:cNvContentPartPr/>
              <p14:nvPr/>
            </p14:nvContentPartPr>
            <p14:xfrm>
              <a:off x="9155544" y="4929118"/>
              <a:ext cx="47625" cy="161925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F6705C7-8F5D-4122-99C8-D746D2E6084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137313" y="4911044"/>
                <a:ext cx="84460" cy="19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3514FF7-B5D9-4FC0-84E5-73195D27B3B1}"/>
                  </a:ext>
                </a:extLst>
              </p14:cNvPr>
              <p14:cNvContentPartPr/>
              <p14:nvPr/>
            </p14:nvContentPartPr>
            <p14:xfrm>
              <a:off x="9178726" y="4968807"/>
              <a:ext cx="123825" cy="762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3514FF7-B5D9-4FC0-84E5-73195D27B3B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9160881" y="4952212"/>
                <a:ext cx="159880" cy="10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7C4F266-61DC-4CD0-B694-AD185285F867}"/>
                  </a:ext>
                </a:extLst>
              </p14:cNvPr>
              <p14:cNvContentPartPr/>
              <p14:nvPr/>
            </p14:nvContentPartPr>
            <p14:xfrm>
              <a:off x="9328726" y="4893961"/>
              <a:ext cx="9525" cy="9525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7C4F266-61DC-4CD0-B694-AD185285F867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304162" y="4881347"/>
                <a:ext cx="59155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5669BE7-A29A-4644-95A4-538C06E47E57}"/>
                  </a:ext>
                </a:extLst>
              </p14:cNvPr>
              <p14:cNvContentPartPr/>
              <p14:nvPr/>
            </p14:nvContentPartPr>
            <p14:xfrm>
              <a:off x="9386454" y="4951230"/>
              <a:ext cx="76200" cy="114299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5669BE7-A29A-4644-95A4-538C06E47E5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369214" y="4933202"/>
                <a:ext cx="110335" cy="149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1BF2FF6-2613-42E1-9687-0FB67CFB48E7}"/>
                  </a:ext>
                </a:extLst>
              </p14:cNvPr>
              <p14:cNvContentPartPr/>
              <p14:nvPr/>
            </p14:nvContentPartPr>
            <p14:xfrm>
              <a:off x="9501908" y="4991935"/>
              <a:ext cx="142875" cy="76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1BF2FF6-2613-42E1-9687-0FB67CFB48E7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483865" y="4973542"/>
                <a:ext cx="179330" cy="113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E4BCD7A-2F1F-4E85-B2FF-746A4802BFC0}"/>
                  </a:ext>
                </a:extLst>
              </p14:cNvPr>
              <p14:cNvContentPartPr/>
              <p14:nvPr/>
            </p14:nvContentPartPr>
            <p14:xfrm>
              <a:off x="9906044" y="4952079"/>
              <a:ext cx="47625" cy="13335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E4BCD7A-2F1F-4E85-B2FF-746A4802BFC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886597" y="4933609"/>
                <a:ext cx="86916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2DB00B3-B13D-42F0-BEF7-3611EEBE5279}"/>
                  </a:ext>
                </a:extLst>
              </p14:cNvPr>
              <p14:cNvContentPartPr/>
              <p14:nvPr/>
            </p14:nvContentPartPr>
            <p14:xfrm>
              <a:off x="9986818" y="4941454"/>
              <a:ext cx="76200" cy="1524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2DB00B3-B13D-42F0-BEF7-3611EEBE527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968515" y="4923674"/>
                <a:ext cx="113179" cy="188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9762C38-641D-4A4A-BDDB-8A56BB8E926B}"/>
                  </a:ext>
                </a:extLst>
              </p14:cNvPr>
              <p14:cNvContentPartPr/>
              <p14:nvPr/>
            </p14:nvContentPartPr>
            <p14:xfrm>
              <a:off x="9929090" y="4919702"/>
              <a:ext cx="561975" cy="142875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9762C38-641D-4A4A-BDDB-8A56BB8E926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911438" y="4901659"/>
                <a:ext cx="597639" cy="17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6EB1B5D-3351-4BFD-B3EE-9CBA4123D81C}"/>
                  </a:ext>
                </a:extLst>
              </p14:cNvPr>
              <p14:cNvContentPartPr/>
              <p14:nvPr/>
            </p14:nvContentPartPr>
            <p14:xfrm>
              <a:off x="6580909" y="5698497"/>
              <a:ext cx="171450" cy="152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6EB1B5D-3351-4BFD-B3EE-9CBA4123D81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563223" y="5680885"/>
                <a:ext cx="207184" cy="187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211ADBE-56C9-466D-997F-4EF932B41FC0}"/>
                  </a:ext>
                </a:extLst>
              </p14:cNvPr>
              <p14:cNvContentPartPr/>
              <p14:nvPr/>
            </p14:nvContentPartPr>
            <p14:xfrm>
              <a:off x="6787275" y="5696360"/>
              <a:ext cx="142875" cy="1524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211ADBE-56C9-466D-997F-4EF932B41FC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769232" y="5678366"/>
                <a:ext cx="179330" cy="188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7A591ED-1B68-427A-9325-56E56FB2A720}"/>
                  </a:ext>
                </a:extLst>
              </p14:cNvPr>
              <p14:cNvContentPartPr/>
              <p14:nvPr/>
            </p14:nvContentPartPr>
            <p14:xfrm>
              <a:off x="6961908" y="5703454"/>
              <a:ext cx="28575" cy="200025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7A591ED-1B68-427A-9325-56E56FB2A72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944833" y="5685877"/>
                <a:ext cx="63074" cy="23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5F4436B-AF5E-4661-AB77-F2EB55E66104}"/>
                  </a:ext>
                </a:extLst>
              </p14:cNvPr>
              <p14:cNvContentPartPr/>
              <p14:nvPr/>
            </p14:nvContentPartPr>
            <p14:xfrm>
              <a:off x="6927272" y="5740651"/>
              <a:ext cx="266700" cy="9525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5F4436B-AF5E-4661-AB77-F2EB55E6610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909005" y="5722679"/>
                <a:ext cx="302869" cy="13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D48E828-9F85-4191-8217-57DD26580333}"/>
                  </a:ext>
                </a:extLst>
              </p14:cNvPr>
              <p14:cNvContentPartPr/>
              <p14:nvPr/>
            </p14:nvContentPartPr>
            <p14:xfrm>
              <a:off x="7215909" y="5680363"/>
              <a:ext cx="19050" cy="142875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D48E828-9F85-4191-8217-57DD26580333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99815" y="5661808"/>
                <a:ext cx="51566" cy="179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75B6802-81FC-47D0-8064-53EBCF7E3273}"/>
                  </a:ext>
                </a:extLst>
              </p14:cNvPr>
              <p14:cNvContentPartPr/>
              <p14:nvPr/>
            </p14:nvContentPartPr>
            <p14:xfrm>
              <a:off x="7402966" y="5668818"/>
              <a:ext cx="66675" cy="13335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75B6802-81FC-47D0-8064-53EBCF7E3273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386297" y="5651577"/>
                <a:ext cx="100353" cy="168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4178F77-E90C-4883-9AE7-87683F79F91D}"/>
                  </a:ext>
                </a:extLst>
              </p14:cNvPr>
              <p14:cNvContentPartPr/>
              <p14:nvPr/>
            </p14:nvContentPartPr>
            <p14:xfrm>
              <a:off x="7492999" y="5726544"/>
              <a:ext cx="19050" cy="85725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4178F77-E90C-4883-9AE7-87683F79F91D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474696" y="5708759"/>
                <a:ext cx="56029" cy="120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45027FA-8C9D-4AA9-AB5E-A9CEC68BB719}"/>
                  </a:ext>
                </a:extLst>
              </p14:cNvPr>
              <p14:cNvContentPartPr/>
              <p14:nvPr/>
            </p14:nvContentPartPr>
            <p14:xfrm>
              <a:off x="7585363" y="5691908"/>
              <a:ext cx="123825" cy="123825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45027FA-8C9D-4AA9-AB5E-A9CEC68BB71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567622" y="5674115"/>
                <a:ext cx="159669" cy="159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163EE38-C66D-4745-893E-CDAED66B1D8E}"/>
                  </a:ext>
                </a:extLst>
              </p14:cNvPr>
              <p14:cNvContentPartPr/>
              <p14:nvPr/>
            </p14:nvContentPartPr>
            <p14:xfrm>
              <a:off x="7770135" y="5622635"/>
              <a:ext cx="161925" cy="180975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163EE38-C66D-4745-893E-CDAED66B1D8E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752581" y="5604574"/>
                <a:ext cx="197391" cy="217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A52084E-3A92-4081-8C31-B0862F53F555}"/>
                  </a:ext>
                </a:extLst>
              </p14:cNvPr>
              <p14:cNvContentPartPr/>
              <p14:nvPr/>
            </p14:nvContentPartPr>
            <p14:xfrm>
              <a:off x="7927804" y="5611090"/>
              <a:ext cx="114299" cy="1905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A52084E-3A92-4081-8C31-B0862F53F55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7909369" y="5592843"/>
                <a:ext cx="150801" cy="226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2314154-8824-4CA1-BA28-ED94209BB6E4}"/>
                  </a:ext>
                </a:extLst>
              </p14:cNvPr>
              <p14:cNvContentPartPr/>
              <p14:nvPr/>
            </p14:nvContentPartPr>
            <p14:xfrm>
              <a:off x="7619303" y="5574844"/>
              <a:ext cx="19050" cy="9525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2314154-8824-4CA1-BA28-ED94209BB6E4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599037" y="5549778"/>
                <a:ext cx="59177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31134BA-D6C7-4D3F-AB32-3E729F7DB3C0}"/>
                  </a:ext>
                </a:extLst>
              </p14:cNvPr>
              <p14:cNvContentPartPr/>
              <p14:nvPr/>
            </p14:nvContentPartPr>
            <p14:xfrm>
              <a:off x="8208817" y="5668817"/>
              <a:ext cx="9525" cy="9525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31134BA-D6C7-4D3F-AB32-3E729F7DB3C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113567" y="5602142"/>
                <a:ext cx="198120" cy="14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FE93385-6D1A-42DD-9CE8-BEF1B8E500A0}"/>
                  </a:ext>
                </a:extLst>
              </p14:cNvPr>
              <p14:cNvContentPartPr/>
              <p14:nvPr/>
            </p14:nvContentPartPr>
            <p14:xfrm>
              <a:off x="8197272" y="5761181"/>
              <a:ext cx="9525" cy="9525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FE93385-6D1A-42DD-9CE8-BEF1B8E500A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138931" y="5713556"/>
                <a:ext cx="127397" cy="10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E0F1A1D-637A-4A5F-9FB5-204682D7B9F3}"/>
                  </a:ext>
                </a:extLst>
              </p14:cNvPr>
              <p14:cNvContentPartPr/>
              <p14:nvPr/>
            </p14:nvContentPartPr>
            <p14:xfrm>
              <a:off x="8381999" y="5634181"/>
              <a:ext cx="142875" cy="13335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E0F1A1D-637A-4A5F-9FB5-204682D7B9F3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363822" y="5616209"/>
                <a:ext cx="178866" cy="168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631A585-E197-493C-9493-5AD155EFCEBF}"/>
                  </a:ext>
                </a:extLst>
              </p14:cNvPr>
              <p14:cNvContentPartPr/>
              <p14:nvPr/>
            </p14:nvContentPartPr>
            <p14:xfrm>
              <a:off x="8612953" y="5622636"/>
              <a:ext cx="9525" cy="13335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631A585-E197-493C-9493-5AD155EFCEB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598070" y="5605486"/>
                <a:ext cx="38993" cy="1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B889D49-5F35-4601-A97F-C46DE2928841}"/>
                  </a:ext>
                </a:extLst>
              </p14:cNvPr>
              <p14:cNvContentPartPr/>
              <p14:nvPr/>
            </p14:nvContentPartPr>
            <p14:xfrm>
              <a:off x="8578310" y="5665319"/>
              <a:ext cx="114299" cy="381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B889D49-5F35-4601-A97F-C46DE2928841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60671" y="5647871"/>
                <a:ext cx="149224" cy="73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2EEB609-5C83-4C7C-A57D-76C05EEF2059}"/>
                  </a:ext>
                </a:extLst>
              </p14:cNvPr>
              <p14:cNvContentPartPr/>
              <p14:nvPr/>
            </p14:nvContentPartPr>
            <p14:xfrm>
              <a:off x="8716862" y="5654389"/>
              <a:ext cx="28575" cy="104775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2EEB609-5C83-4C7C-A57D-76C05EEF2059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697415" y="5637103"/>
                <a:ext cx="67866" cy="13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83626F5-B922-4E76-B43F-D84917A430EF}"/>
                  </a:ext>
                </a:extLst>
              </p14:cNvPr>
              <p14:cNvContentPartPr/>
              <p14:nvPr/>
            </p14:nvContentPartPr>
            <p14:xfrm>
              <a:off x="8705272" y="5696508"/>
              <a:ext cx="57150" cy="1905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83626F5-B922-4E76-B43F-D84917A430EF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8688561" y="5678191"/>
                <a:ext cx="90237" cy="5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2143EB9-F557-46CF-9634-A3735096979B}"/>
                  </a:ext>
                </a:extLst>
              </p14:cNvPr>
              <p14:cNvContentPartPr/>
              <p14:nvPr/>
            </p14:nvContentPartPr>
            <p14:xfrm>
              <a:off x="8711405" y="5550553"/>
              <a:ext cx="257175" cy="219075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2143EB9-F557-46CF-9634-A3735096979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8693166" y="5533041"/>
                <a:ext cx="293289" cy="25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55D95E7-65E9-4180-A4D0-D35D65BE3B11}"/>
                  </a:ext>
                </a:extLst>
              </p14:cNvPr>
              <p14:cNvContentPartPr/>
              <p14:nvPr/>
            </p14:nvContentPartPr>
            <p14:xfrm>
              <a:off x="9024381" y="5583517"/>
              <a:ext cx="66675" cy="142875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55D95E7-65E9-4180-A4D0-D35D65BE3B11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006458" y="5565702"/>
                <a:ext cx="102163" cy="178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49D34A2-8B40-4EA0-97E9-2A32905DE213}"/>
                  </a:ext>
                </a:extLst>
              </p14:cNvPr>
              <p14:cNvContentPartPr/>
              <p14:nvPr/>
            </p14:nvContentPartPr>
            <p14:xfrm>
              <a:off x="9201726" y="5606753"/>
              <a:ext cx="9525" cy="9525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49D34A2-8B40-4EA0-97E9-2A32905DE213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182279" y="5570118"/>
                <a:ext cx="48816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3E9F33F-98C7-4191-9344-79511CDCEAC7}"/>
                  </a:ext>
                </a:extLst>
              </p14:cNvPr>
              <p14:cNvContentPartPr/>
              <p14:nvPr/>
            </p14:nvContentPartPr>
            <p14:xfrm>
              <a:off x="9213317" y="5657272"/>
              <a:ext cx="9525" cy="381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3E9F33F-98C7-4191-9344-79511CDCEAC7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197954" y="5638777"/>
                <a:ext cx="39944" cy="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75D66B2-32BA-4CEF-BBF5-6CCD51222379}"/>
                  </a:ext>
                </a:extLst>
              </p14:cNvPr>
              <p14:cNvContentPartPr/>
              <p14:nvPr/>
            </p14:nvContentPartPr>
            <p14:xfrm>
              <a:off x="9308298" y="5530272"/>
              <a:ext cx="85725" cy="24765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75D66B2-32BA-4CEF-BBF5-6CCD5122237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9291629" y="5512557"/>
                <a:ext cx="119403" cy="28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74715D1-31B7-4459-B725-2EED5DCD6771}"/>
                  </a:ext>
                </a:extLst>
              </p14:cNvPr>
              <p14:cNvContentPartPr/>
              <p14:nvPr/>
            </p14:nvContentPartPr>
            <p14:xfrm>
              <a:off x="9380860" y="5576454"/>
              <a:ext cx="47625" cy="1905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74715D1-31B7-4459-B725-2EED5DCD677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364550" y="5558913"/>
                <a:ext cx="79919" cy="22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192BAB1-F251-4ACE-B4BE-E77FD33286F1}"/>
                  </a:ext>
                </a:extLst>
              </p14:cNvPr>
              <p14:cNvContentPartPr/>
              <p14:nvPr/>
            </p14:nvContentPartPr>
            <p14:xfrm>
              <a:off x="9558802" y="5553363"/>
              <a:ext cx="104775" cy="142875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192BAB1-F251-4ACE-B4BE-E77FD33286F1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540291" y="5535232"/>
                <a:ext cx="141428" cy="178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603B39A-4EBE-4C00-BAAE-76BEFF4436A4}"/>
                  </a:ext>
                </a:extLst>
              </p14:cNvPr>
              <p14:cNvContentPartPr/>
              <p14:nvPr/>
            </p14:nvContentPartPr>
            <p14:xfrm>
              <a:off x="9709727" y="5541818"/>
              <a:ext cx="133350" cy="13335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603B39A-4EBE-4C00-BAAE-76BEFF4436A4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692067" y="5524532"/>
                <a:ext cx="169030" cy="16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E46A109-561D-4BD7-A9A8-78141774ED30}"/>
                  </a:ext>
                </a:extLst>
              </p14:cNvPr>
              <p14:cNvContentPartPr/>
              <p14:nvPr/>
            </p14:nvContentPartPr>
            <p14:xfrm>
              <a:off x="9906000" y="5518726"/>
              <a:ext cx="133350" cy="142875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E46A109-561D-4BD7-A9A8-78141774ED3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888388" y="5501440"/>
                <a:ext cx="168934" cy="1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A4102D8-332D-47CE-868A-64EBD0483978}"/>
                  </a:ext>
                </a:extLst>
              </p14:cNvPr>
              <p14:cNvContentPartPr/>
              <p14:nvPr/>
            </p14:nvContentPartPr>
            <p14:xfrm>
              <a:off x="10194680" y="5657272"/>
              <a:ext cx="9525" cy="9525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A4102D8-332D-47CE-868A-64EBD0483978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135149" y="5577897"/>
                <a:ext cx="127397" cy="16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CB62D64-E7CE-4236-B052-4E47146F790F}"/>
                  </a:ext>
                </a:extLst>
              </p14:cNvPr>
              <p14:cNvContentPartPr/>
              <p14:nvPr/>
            </p14:nvContentPartPr>
            <p14:xfrm>
              <a:off x="10460226" y="5639350"/>
              <a:ext cx="57150" cy="9525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CB62D64-E7CE-4236-B052-4E47146F790F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442042" y="5614284"/>
                <a:ext cx="93889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5F3EA2C-408F-4D24-8B0B-348BF53578A7}"/>
                  </a:ext>
                </a:extLst>
              </p14:cNvPr>
              <p14:cNvContentPartPr/>
              <p14:nvPr/>
            </p14:nvContentPartPr>
            <p14:xfrm>
              <a:off x="10668045" y="5634181"/>
              <a:ext cx="57150" cy="9525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5F3EA2C-408F-4D24-8B0B-348BF53578A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0651334" y="5604415"/>
                <a:ext cx="90237" cy="6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9450420-08BE-4C4E-9537-8EDF5D9524D2}"/>
                  </a:ext>
                </a:extLst>
              </p14:cNvPr>
              <p14:cNvContentPartPr/>
              <p14:nvPr/>
            </p14:nvContentPartPr>
            <p14:xfrm>
              <a:off x="10910499" y="5657272"/>
              <a:ext cx="9525" cy="9525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9450420-08BE-4C4E-9537-8EDF5D9524D2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877161" y="5609647"/>
                <a:ext cx="76880" cy="10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D1A3934-F281-4F74-AAED-9FF1DD9D94EE}"/>
                  </a:ext>
                </a:extLst>
              </p14:cNvPr>
              <p14:cNvContentPartPr/>
              <p14:nvPr/>
            </p14:nvContentPartPr>
            <p14:xfrm>
              <a:off x="8439727" y="5945909"/>
              <a:ext cx="190500" cy="152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D1A3934-F281-4F74-AAED-9FF1DD9D94EE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8421956" y="5928663"/>
                <a:ext cx="225686" cy="18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7C38E3F-AE32-430A-A79E-D365DFD63714}"/>
                  </a:ext>
                </a:extLst>
              </p14:cNvPr>
              <p14:cNvContentPartPr/>
              <p14:nvPr/>
            </p14:nvContentPartPr>
            <p14:xfrm>
              <a:off x="8693771" y="5945908"/>
              <a:ext cx="28575" cy="161925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7C38E3F-AE32-430A-A79E-D365DFD63714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8678213" y="5927998"/>
                <a:ext cx="60008" cy="198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0729BC11-7E4A-4B0D-A3A4-8C7F7357E9DE}"/>
                  </a:ext>
                </a:extLst>
              </p14:cNvPr>
              <p14:cNvContentPartPr/>
              <p14:nvPr/>
            </p14:nvContentPartPr>
            <p14:xfrm>
              <a:off x="8693727" y="6009818"/>
              <a:ext cx="38100" cy="9525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0729BC11-7E4A-4B0D-A3A4-8C7F7357E9DE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8677351" y="5984752"/>
                <a:ext cx="71187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7D4FCB7-B57C-464A-905F-697501C9B351}"/>
                  </a:ext>
                </a:extLst>
              </p14:cNvPr>
              <p14:cNvContentPartPr/>
              <p14:nvPr/>
            </p14:nvContentPartPr>
            <p14:xfrm>
              <a:off x="8820771" y="5945909"/>
              <a:ext cx="28575" cy="17145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7D4FCB7-B57C-464A-905F-697501C9B351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8800479" y="5927958"/>
                <a:ext cx="69574" cy="207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D2C2CAE-E817-480F-9AA9-D98DF81D576A}"/>
                  </a:ext>
                </a:extLst>
              </p14:cNvPr>
              <p14:cNvContentPartPr/>
              <p14:nvPr/>
            </p14:nvContentPartPr>
            <p14:xfrm>
              <a:off x="8820771" y="5919343"/>
              <a:ext cx="200025" cy="17145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D2C2CAE-E817-480F-9AA9-D98DF81D576A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8802754" y="5901768"/>
                <a:ext cx="236427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3389271-1157-4F03-AC71-4D190FC31816}"/>
                  </a:ext>
                </a:extLst>
              </p14:cNvPr>
              <p14:cNvContentPartPr/>
              <p14:nvPr/>
            </p14:nvContentPartPr>
            <p14:xfrm>
              <a:off x="9075409" y="5944988"/>
              <a:ext cx="47625" cy="123825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3389271-1157-4F03-AC71-4D190FC31816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9058640" y="5926768"/>
                <a:ext cx="80828" cy="160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88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5265B7-D3EB-4F1B-9BB6-C63C5B92B40B}"/>
                  </a:ext>
                </a:extLst>
              </p14:cNvPr>
              <p14:cNvContentPartPr/>
              <p14:nvPr/>
            </p14:nvContentPartPr>
            <p14:xfrm>
              <a:off x="2392062" y="834104"/>
              <a:ext cx="371475" cy="48577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5265B7-D3EB-4F1B-9BB6-C63C5B92B4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082" y="816005"/>
                <a:ext cx="407076" cy="521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A73570-B30B-4101-8173-CFCB768354FC}"/>
                  </a:ext>
                </a:extLst>
              </p14:cNvPr>
              <p14:cNvContentPartPr/>
              <p14:nvPr/>
            </p14:nvContentPartPr>
            <p14:xfrm>
              <a:off x="2867341" y="912090"/>
              <a:ext cx="9525" cy="3143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A73570-B30B-4101-8173-CFCB768354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0332" y="894508"/>
                <a:ext cx="43203" cy="34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356E4D-690E-4902-8029-FFCB44EE8AE7}"/>
                  </a:ext>
                </a:extLst>
              </p14:cNvPr>
              <p14:cNvContentPartPr/>
              <p14:nvPr/>
            </p14:nvContentPartPr>
            <p14:xfrm>
              <a:off x="2978005" y="905299"/>
              <a:ext cx="257175" cy="38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356E4D-690E-4902-8029-FFCB44EE8A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9740" y="887293"/>
                <a:ext cx="293340" cy="41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BB5BFD-EA71-406D-9EB2-CC12986C051B}"/>
                  </a:ext>
                </a:extLst>
              </p14:cNvPr>
              <p14:cNvContentPartPr/>
              <p14:nvPr/>
            </p14:nvContentPartPr>
            <p14:xfrm>
              <a:off x="3879272" y="791844"/>
              <a:ext cx="266700" cy="2095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BB5BFD-EA71-406D-9EB2-CC12986C0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1080" y="774116"/>
                <a:ext cx="302721" cy="244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1BC652-7FA0-4945-B085-9DA937CC14E0}"/>
                  </a:ext>
                </a:extLst>
              </p14:cNvPr>
              <p14:cNvContentPartPr/>
              <p14:nvPr/>
            </p14:nvContentPartPr>
            <p14:xfrm>
              <a:off x="4006272" y="1050636"/>
              <a:ext cx="9525" cy="1905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1BC652-7FA0-4945-B085-9DA937CC14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2254" y="1032389"/>
                <a:ext cx="76880" cy="226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1E776B-0010-44D0-8107-8A3785F0DED3}"/>
                  </a:ext>
                </a:extLst>
              </p14:cNvPr>
              <p14:cNvContentPartPr/>
              <p14:nvPr/>
            </p14:nvContentPartPr>
            <p14:xfrm>
              <a:off x="4133317" y="927187"/>
              <a:ext cx="190500" cy="2190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1E776B-0010-44D0-8107-8A3785F0DE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15869" y="909376"/>
                <a:ext cx="225751" cy="25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27D737-C8B8-421B-93AA-71DDA07E74EF}"/>
                  </a:ext>
                </a:extLst>
              </p14:cNvPr>
              <p14:cNvContentPartPr/>
              <p14:nvPr/>
            </p14:nvContentPartPr>
            <p14:xfrm>
              <a:off x="4410363" y="877454"/>
              <a:ext cx="219075" cy="2952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27D737-C8B8-421B-93AA-71DDA07E74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2502" y="859679"/>
                <a:ext cx="255162" cy="331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615B9A-2396-4D26-A54E-CFE47285638C}"/>
                  </a:ext>
                </a:extLst>
              </p14:cNvPr>
              <p14:cNvContentPartPr/>
              <p14:nvPr/>
            </p14:nvContentPartPr>
            <p14:xfrm>
              <a:off x="5239387" y="831272"/>
              <a:ext cx="28575" cy="3143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615B9A-2396-4D26-A54E-CFE4728563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20588" y="813609"/>
                <a:ext cx="65798" cy="35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1ED26E-5901-439F-BDB7-E01D8D7DAF26}"/>
                  </a:ext>
                </a:extLst>
              </p14:cNvPr>
              <p14:cNvContentPartPr/>
              <p14:nvPr/>
            </p14:nvContentPartPr>
            <p14:xfrm>
              <a:off x="5264555" y="877454"/>
              <a:ext cx="161925" cy="2667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1ED26E-5901-439F-BDB7-E01D8D7DAF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47068" y="859698"/>
                <a:ext cx="196548" cy="30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8712C1-CF51-4225-A9EF-3221D444905A}"/>
                  </a:ext>
                </a:extLst>
              </p14:cNvPr>
              <p14:cNvContentPartPr/>
              <p14:nvPr/>
            </p14:nvContentPartPr>
            <p14:xfrm>
              <a:off x="5540877" y="892658"/>
              <a:ext cx="942975" cy="3238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8712C1-CF51-4225-A9EF-3221D44490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22936" y="874746"/>
                <a:ext cx="978498" cy="359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4E1228-274E-41CB-B52A-651B072AC0F8}"/>
                  </a:ext>
                </a:extLst>
              </p14:cNvPr>
              <p14:cNvContentPartPr/>
              <p14:nvPr/>
            </p14:nvContentPartPr>
            <p14:xfrm>
              <a:off x="6776876" y="1245748"/>
              <a:ext cx="76200" cy="571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4E1228-274E-41CB-B52A-651B072AC0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8392" y="1228673"/>
                <a:ext cx="113546" cy="91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6ED9CF-CDCF-4F0F-AD7D-EAD2CC945A76}"/>
                  </a:ext>
                </a:extLst>
              </p14:cNvPr>
              <p14:cNvContentPartPr/>
              <p14:nvPr/>
            </p14:nvContentPartPr>
            <p14:xfrm>
              <a:off x="7204408" y="1261632"/>
              <a:ext cx="2857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6ED9CF-CDCF-4F0F-AD7D-EAD2CC945A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4405" y="1245538"/>
                <a:ext cx="68988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368E68-0283-444E-B1EF-B17E40851D60}"/>
                  </a:ext>
                </a:extLst>
              </p14:cNvPr>
              <p14:cNvContentPartPr/>
              <p14:nvPr/>
            </p14:nvContentPartPr>
            <p14:xfrm>
              <a:off x="7700862" y="1235363"/>
              <a:ext cx="9525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368E68-0283-444E-B1EF-B17E40851D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47945" y="768638"/>
                <a:ext cx="1143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DB36AB-662D-4AC9-A8D1-B772172741AD}"/>
                  </a:ext>
                </a:extLst>
              </p14:cNvPr>
              <p14:cNvContentPartPr/>
              <p14:nvPr/>
            </p14:nvContentPartPr>
            <p14:xfrm>
              <a:off x="3531869" y="1985419"/>
              <a:ext cx="123825" cy="34766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DB36AB-662D-4AC9-A8D1-B772172741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3388" y="1967800"/>
                <a:ext cx="160418" cy="3512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3961AF-FB16-4805-8960-A457D2494B53}"/>
                  </a:ext>
                </a:extLst>
              </p14:cNvPr>
              <p14:cNvContentPartPr/>
              <p14:nvPr/>
            </p14:nvContentPartPr>
            <p14:xfrm>
              <a:off x="3879317" y="1898718"/>
              <a:ext cx="3190875" cy="355282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3961AF-FB16-4805-8960-A457D2494B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61696" y="1881071"/>
                <a:ext cx="3226477" cy="358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A976EB-D57A-4EFC-B603-A086D377D3FF}"/>
                  </a:ext>
                </a:extLst>
              </p14:cNvPr>
              <p14:cNvContentPartPr/>
              <p14:nvPr/>
            </p14:nvContentPartPr>
            <p14:xfrm>
              <a:off x="3772834" y="5488300"/>
              <a:ext cx="2743200" cy="6667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A976EB-D57A-4EFC-B603-A086D377D3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54820" y="5469983"/>
                <a:ext cx="2778868" cy="10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FFD0F3F-BD31-43AD-B87E-195B6C4E66D9}"/>
                  </a:ext>
                </a:extLst>
              </p14:cNvPr>
              <p14:cNvContentPartPr/>
              <p14:nvPr/>
            </p14:nvContentPartPr>
            <p14:xfrm>
              <a:off x="3983546" y="2412999"/>
              <a:ext cx="28575" cy="25717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FFD0F3F-BD31-43AD-B87E-195B6C4E66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63135" y="2394863"/>
                <a:ext cx="68988" cy="293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857A22-02B7-445E-9898-09ACA0A28E22}"/>
                  </a:ext>
                </a:extLst>
              </p14:cNvPr>
              <p14:cNvContentPartPr/>
              <p14:nvPr/>
            </p14:nvContentPartPr>
            <p14:xfrm>
              <a:off x="4141169" y="2389909"/>
              <a:ext cx="238125" cy="228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857A22-02B7-445E-9898-09ACA0A28E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3246" y="2372269"/>
                <a:ext cx="274338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EBED824-7DF6-4345-9E82-28F1E0D613E9}"/>
                  </a:ext>
                </a:extLst>
              </p14:cNvPr>
              <p14:cNvContentPartPr/>
              <p14:nvPr/>
            </p14:nvContentPartPr>
            <p14:xfrm>
              <a:off x="4375727" y="2436428"/>
              <a:ext cx="152400" cy="28575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EBED824-7DF6-4345-9E82-28F1E0D613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57584" y="2420727"/>
                <a:ext cx="188323" cy="5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290BF5D-2D06-4B6B-8F20-7E44CCD88754}"/>
                  </a:ext>
                </a:extLst>
              </p14:cNvPr>
              <p14:cNvContentPartPr/>
              <p14:nvPr/>
            </p14:nvContentPartPr>
            <p14:xfrm>
              <a:off x="4432020" y="2364985"/>
              <a:ext cx="590550" cy="228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290BF5D-2D06-4B6B-8F20-7E44CCD887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13993" y="2347013"/>
                <a:ext cx="626243" cy="264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1A9FB1D-F615-4682-BD21-07BAFF750825}"/>
                  </a:ext>
                </a:extLst>
              </p14:cNvPr>
              <p14:cNvContentPartPr/>
              <p14:nvPr/>
            </p14:nvContentPartPr>
            <p14:xfrm>
              <a:off x="5056908" y="2409263"/>
              <a:ext cx="66675" cy="2476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1A9FB1D-F615-4682-BD21-07BAFF7508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37749" y="2391522"/>
                <a:ext cx="104611" cy="28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8F8997-956D-4CF5-AA2D-D0F658E2947B}"/>
                  </a:ext>
                </a:extLst>
              </p14:cNvPr>
              <p14:cNvContentPartPr/>
              <p14:nvPr/>
            </p14:nvContentPartPr>
            <p14:xfrm>
              <a:off x="5056908" y="2482949"/>
              <a:ext cx="142875" cy="14287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8F8997-956D-4CF5-AA2D-D0F658E294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38777" y="2464998"/>
                <a:ext cx="178775" cy="17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7298CE4-E0DA-4DB2-A6AB-361380D9B3D7}"/>
                  </a:ext>
                </a:extLst>
              </p14:cNvPr>
              <p14:cNvContentPartPr/>
              <p14:nvPr/>
            </p14:nvContentPartPr>
            <p14:xfrm>
              <a:off x="5299408" y="2489942"/>
              <a:ext cx="371475" cy="28575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7298CE4-E0DA-4DB2-A6AB-361380D9B3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81615" y="2472418"/>
                <a:ext cx="407424" cy="321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36EE20-0338-4A3F-AC86-3CD3663CE7DF}"/>
                  </a:ext>
                </a:extLst>
              </p14:cNvPr>
              <p14:cNvContentPartPr/>
              <p14:nvPr/>
            </p14:nvContentPartPr>
            <p14:xfrm>
              <a:off x="5218590" y="2285999"/>
              <a:ext cx="9525" cy="952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36EE20-0338-4A3F-AC86-3CD3663CE7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99143" y="2271567"/>
                <a:ext cx="48816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E08BECD-FAD1-4E75-B948-473362D04611}"/>
                  </a:ext>
                </a:extLst>
              </p14:cNvPr>
              <p14:cNvContentPartPr/>
              <p14:nvPr/>
            </p14:nvContentPartPr>
            <p14:xfrm>
              <a:off x="4267421" y="2876832"/>
              <a:ext cx="161925" cy="3429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E08BECD-FAD1-4E75-B948-473362D0461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50247" y="2859028"/>
                <a:ext cx="196623" cy="378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72CACC5-70A0-4C55-AF2A-E6D251FFE641}"/>
                  </a:ext>
                </a:extLst>
              </p14:cNvPr>
              <p14:cNvContentPartPr/>
              <p14:nvPr/>
            </p14:nvContentPartPr>
            <p14:xfrm>
              <a:off x="4248727" y="3063337"/>
              <a:ext cx="152400" cy="2857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72CACC5-70A0-4C55-AF2A-E6D251FFE6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30454" y="3047243"/>
                <a:ext cx="188581" cy="6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56519D-76CE-4CA5-ABFC-B04C0AD2969D}"/>
                  </a:ext>
                </a:extLst>
              </p14:cNvPr>
              <p14:cNvContentPartPr/>
              <p14:nvPr/>
            </p14:nvContentPartPr>
            <p14:xfrm>
              <a:off x="4427121" y="3018977"/>
              <a:ext cx="123825" cy="12382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56519D-76CE-4CA5-ABFC-B04C0AD296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9585" y="3001388"/>
                <a:ext cx="159255" cy="158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E77925-CB9B-488A-BA28-B21BF0623A76}"/>
                  </a:ext>
                </a:extLst>
              </p14:cNvPr>
              <p14:cNvContentPartPr/>
              <p14:nvPr/>
            </p14:nvContentPartPr>
            <p14:xfrm>
              <a:off x="4605496" y="3024908"/>
              <a:ext cx="266700" cy="21907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E77925-CB9B-488A-BA28-B21BF0623A7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88164" y="3007650"/>
                <a:ext cx="301718" cy="253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312B5B-E4A1-48D8-A20F-53984CFF430D}"/>
                  </a:ext>
                </a:extLst>
              </p14:cNvPr>
              <p14:cNvContentPartPr/>
              <p14:nvPr/>
            </p14:nvContentPartPr>
            <p14:xfrm>
              <a:off x="4802909" y="3104514"/>
              <a:ext cx="171450" cy="5715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312B5B-E4A1-48D8-A20F-53984CFF43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85234" y="3087505"/>
                <a:ext cx="206447" cy="9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1F0BC0-3938-4033-A8BC-AB5AC7865AC8}"/>
                  </a:ext>
                </a:extLst>
              </p14:cNvPr>
              <p14:cNvContentPartPr/>
              <p14:nvPr/>
            </p14:nvContentPartPr>
            <p14:xfrm>
              <a:off x="4553381" y="3388561"/>
              <a:ext cx="161925" cy="304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1F0BC0-3938-4033-A8BC-AB5AC7865AC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5187" y="3370653"/>
                <a:ext cx="197949" cy="340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CD657C-CEE7-4534-8259-35D05EF28B96}"/>
                  </a:ext>
                </a:extLst>
              </p14:cNvPr>
              <p14:cNvContentPartPr/>
              <p14:nvPr/>
            </p14:nvContentPartPr>
            <p14:xfrm>
              <a:off x="4641317" y="3463752"/>
              <a:ext cx="619125" cy="1619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CD657C-CEE7-4534-8259-35D05EF28B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23751" y="3446036"/>
                <a:ext cx="654616" cy="19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5AB226B-099D-40A4-8985-2956DEDA5A1D}"/>
                  </a:ext>
                </a:extLst>
              </p14:cNvPr>
              <p14:cNvContentPartPr/>
              <p14:nvPr/>
            </p14:nvContentPartPr>
            <p14:xfrm>
              <a:off x="4976090" y="3867726"/>
              <a:ext cx="9525" cy="21907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5AB226B-099D-40A4-8985-2956DEDA5A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53865" y="3849470"/>
                <a:ext cx="54429" cy="255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096071A-3006-452F-A155-89C8B40608FA}"/>
                  </a:ext>
                </a:extLst>
              </p14:cNvPr>
              <p14:cNvContentPartPr/>
              <p14:nvPr/>
            </p14:nvContentPartPr>
            <p14:xfrm>
              <a:off x="5103090" y="3867727"/>
              <a:ext cx="28575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096071A-3006-452F-A155-89C8B40608F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86668" y="3850034"/>
                <a:ext cx="61091" cy="263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5F15580-0682-4D29-829C-5C8440FCC498}"/>
                  </a:ext>
                </a:extLst>
              </p14:cNvPr>
              <p14:cNvContentPartPr/>
              <p14:nvPr/>
            </p14:nvContentPartPr>
            <p14:xfrm>
              <a:off x="5050426" y="3843838"/>
              <a:ext cx="581025" cy="1905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5F15580-0682-4D29-829C-5C8440FCC4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32449" y="3825934"/>
                <a:ext cx="616620" cy="22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48E6CC3-D964-4867-88DD-367928852F05}"/>
                  </a:ext>
                </a:extLst>
              </p14:cNvPr>
              <p14:cNvContentPartPr/>
              <p14:nvPr/>
            </p14:nvContentPartPr>
            <p14:xfrm>
              <a:off x="5807363" y="4058299"/>
              <a:ext cx="47625" cy="952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48E6CC3-D964-4867-88DD-367928852F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90204" y="4033735"/>
                <a:ext cx="82293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2D60E7-532F-40B6-9B09-CBC19C2BB639}"/>
                  </a:ext>
                </a:extLst>
              </p14:cNvPr>
              <p14:cNvContentPartPr/>
              <p14:nvPr/>
            </p14:nvContentPartPr>
            <p14:xfrm>
              <a:off x="6084499" y="4098635"/>
              <a:ext cx="19050" cy="95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2D60E7-532F-40B6-9B09-CBC19C2BB63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7788" y="4003385"/>
                <a:ext cx="52137" cy="1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2B14B1-F525-4730-A2D6-4F68EBDCF741}"/>
                  </a:ext>
                </a:extLst>
              </p14:cNvPr>
              <p14:cNvContentPartPr/>
              <p14:nvPr/>
            </p14:nvContentPartPr>
            <p14:xfrm>
              <a:off x="6326953" y="4063999"/>
              <a:ext cx="9525" cy="952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2B14B1-F525-4730-A2D6-4F68EBDCF74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03617" y="4016374"/>
                <a:ext cx="56674" cy="10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D4360A-0F66-47A9-90B9-2F72A2FD4E6E}"/>
                  </a:ext>
                </a:extLst>
              </p14:cNvPr>
              <p14:cNvContentPartPr/>
              <p14:nvPr/>
            </p14:nvContentPartPr>
            <p14:xfrm>
              <a:off x="7862956" y="2771123"/>
              <a:ext cx="1038225" cy="177165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D4360A-0F66-47A9-90B9-2F72A2FD4E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45395" y="2753166"/>
                <a:ext cx="1073705" cy="1807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39DE4AF-60E5-485D-BA43-8CCCC738754A}"/>
                  </a:ext>
                </a:extLst>
              </p14:cNvPr>
              <p14:cNvContentPartPr/>
              <p14:nvPr/>
            </p14:nvContentPartPr>
            <p14:xfrm>
              <a:off x="8913090" y="2770909"/>
              <a:ext cx="590550" cy="184785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39DE4AF-60E5-485D-BA43-8CCCC73875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95173" y="2753310"/>
                <a:ext cx="626026" cy="1883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BFE2F8-8FED-4882-9114-5E9C5D8837ED}"/>
                  </a:ext>
                </a:extLst>
              </p14:cNvPr>
              <p14:cNvContentPartPr/>
              <p14:nvPr/>
            </p14:nvContentPartPr>
            <p14:xfrm>
              <a:off x="7942445" y="4529819"/>
              <a:ext cx="1485900" cy="13335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BFE2F8-8FED-4882-9114-5E9C5D8837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24811" y="4512487"/>
                <a:ext cx="1521527" cy="168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5ADCDE-9545-455E-B62E-734413B61107}"/>
                  </a:ext>
                </a:extLst>
              </p14:cNvPr>
              <p14:cNvContentPartPr/>
              <p14:nvPr/>
            </p14:nvContentPartPr>
            <p14:xfrm>
              <a:off x="9525000" y="4088567"/>
              <a:ext cx="209550" cy="55245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5ADCDE-9545-455E-B62E-734413B611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07743" y="4070595"/>
                <a:ext cx="244416" cy="58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2894C5-361D-49DB-9DA3-E64440323C15}"/>
                  </a:ext>
                </a:extLst>
              </p14:cNvPr>
              <p14:cNvContentPartPr/>
              <p14:nvPr/>
            </p14:nvContentPartPr>
            <p14:xfrm>
              <a:off x="8924026" y="2739952"/>
              <a:ext cx="838200" cy="128587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2894C5-361D-49DB-9DA3-E64440323C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06077" y="2722293"/>
                <a:ext cx="873738" cy="1321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07C290-828E-40BB-AF25-054513B0DFB9}"/>
                  </a:ext>
                </a:extLst>
              </p14:cNvPr>
              <p14:cNvContentPartPr/>
              <p14:nvPr/>
            </p14:nvContentPartPr>
            <p14:xfrm>
              <a:off x="9489500" y="4537057"/>
              <a:ext cx="38100" cy="4762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07C290-828E-40BB-AF25-054513B0DFB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70258" y="4519017"/>
                <a:ext cx="76200" cy="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D4BCBCD-FD8C-4BDA-BB2F-E26AF67836E5}"/>
                  </a:ext>
                </a:extLst>
              </p14:cNvPr>
              <p14:cNvContentPartPr/>
              <p14:nvPr/>
            </p14:nvContentPartPr>
            <p14:xfrm>
              <a:off x="9397042" y="4601229"/>
              <a:ext cx="38100" cy="1905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D4BCBCD-FD8C-4BDA-BB2F-E26AF67836E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79403" y="4581385"/>
                <a:ext cx="73025" cy="5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92433DD-02F0-4D03-9938-776966CA6FC0}"/>
                  </a:ext>
                </a:extLst>
              </p14:cNvPr>
              <p14:cNvContentPartPr/>
              <p14:nvPr/>
            </p14:nvContentPartPr>
            <p14:xfrm>
              <a:off x="8838347" y="2967181"/>
              <a:ext cx="28575" cy="1905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92433DD-02F0-4D03-9938-776966CA6F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22615" y="2944502"/>
                <a:ext cx="60361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6DAFCCD-E176-4742-8854-58B884AC8F51}"/>
                  </a:ext>
                </a:extLst>
              </p14:cNvPr>
              <p14:cNvContentPartPr/>
              <p14:nvPr/>
            </p14:nvContentPartPr>
            <p14:xfrm>
              <a:off x="8959272" y="3036454"/>
              <a:ext cx="9525" cy="952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6DAFCCD-E176-4742-8854-58B884AC8F5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22637" y="2917391"/>
                <a:ext cx="82062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DC2ABF5-9EDE-42F0-8C0F-E02993D2588B}"/>
                  </a:ext>
                </a:extLst>
              </p14:cNvPr>
              <p14:cNvContentPartPr/>
              <p14:nvPr/>
            </p14:nvContentPartPr>
            <p14:xfrm>
              <a:off x="8796376" y="3069223"/>
              <a:ext cx="9525" cy="95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DC2ABF5-9EDE-42F0-8C0F-E02993D2588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79695" y="2989848"/>
                <a:ext cx="245269" cy="16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1FC971-1744-4F45-8283-9C42A7132AF2}"/>
                  </a:ext>
                </a:extLst>
              </p14:cNvPr>
              <p14:cNvContentPartPr/>
              <p14:nvPr/>
            </p14:nvContentPartPr>
            <p14:xfrm>
              <a:off x="8866953" y="3059545"/>
              <a:ext cx="66675" cy="1905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1FC971-1744-4F45-8283-9C42A7132AF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48803" y="3044662"/>
                <a:ext cx="103346" cy="48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F7F41DA-C7D7-45F4-B076-587AB51D1496}"/>
                  </a:ext>
                </a:extLst>
              </p14:cNvPr>
              <p14:cNvContentPartPr/>
              <p14:nvPr/>
            </p14:nvContentPartPr>
            <p14:xfrm>
              <a:off x="8978829" y="3082635"/>
              <a:ext cx="9525" cy="952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F7F41DA-C7D7-45F4-B076-587AB51D14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52900" y="3070423"/>
                <a:ext cx="61913" cy="3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1D7C46-EC2C-4D7F-809E-03A290041E44}"/>
                  </a:ext>
                </a:extLst>
              </p14:cNvPr>
              <p14:cNvContentPartPr/>
              <p14:nvPr/>
            </p14:nvContentPartPr>
            <p14:xfrm>
              <a:off x="8751409" y="3225746"/>
              <a:ext cx="38100" cy="952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1D7C46-EC2C-4D7F-809E-03A290041E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32551" y="3201933"/>
                <a:ext cx="76200" cy="5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DB3A71C-290C-4644-B9FA-E8D4CC303E56}"/>
                  </a:ext>
                </a:extLst>
              </p14:cNvPr>
              <p14:cNvContentPartPr/>
              <p14:nvPr/>
            </p14:nvContentPartPr>
            <p14:xfrm>
              <a:off x="8890044" y="3232727"/>
              <a:ext cx="85725" cy="1905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DB3A71C-290C-4644-B9FA-E8D4CC303E5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72620" y="3210048"/>
                <a:ext cx="120224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1EFAEE-C1AA-4EA6-B4BA-4C0D4C0A5330}"/>
                  </a:ext>
                </a:extLst>
              </p14:cNvPr>
              <p14:cNvContentPartPr/>
              <p14:nvPr/>
            </p14:nvContentPartPr>
            <p14:xfrm>
              <a:off x="8659090" y="3341393"/>
              <a:ext cx="200025" cy="952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1EFAEE-C1AA-4EA6-B4BA-4C0D4C0A533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641037" y="3319745"/>
                <a:ext cx="235770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C5C07D5-635E-4D46-9E4B-8139ED9210A2}"/>
                  </a:ext>
                </a:extLst>
              </p14:cNvPr>
              <p14:cNvContentPartPr/>
              <p14:nvPr/>
            </p14:nvContentPartPr>
            <p14:xfrm>
              <a:off x="8901545" y="3371272"/>
              <a:ext cx="76200" cy="1905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C5C07D5-635E-4D46-9E4B-8139ED9210A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84726" y="3356687"/>
                <a:ext cx="110181" cy="48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243A397-2AA6-45D4-8353-E00B59E0B826}"/>
                  </a:ext>
                </a:extLst>
              </p14:cNvPr>
              <p14:cNvContentPartPr/>
              <p14:nvPr/>
            </p14:nvContentPartPr>
            <p14:xfrm>
              <a:off x="8635999" y="3441157"/>
              <a:ext cx="104775" cy="95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243A397-2AA6-45D4-8353-E00B59E0B82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18241" y="3426101"/>
                <a:ext cx="139937" cy="3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91337E9-AFEE-496D-B4CE-CCEB73B66204}"/>
                  </a:ext>
                </a:extLst>
              </p14:cNvPr>
              <p14:cNvContentPartPr/>
              <p14:nvPr/>
            </p14:nvContentPartPr>
            <p14:xfrm>
              <a:off x="9005499" y="3486726"/>
              <a:ext cx="152400" cy="28575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91337E9-AFEE-496D-B4CE-CCEB73B6620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87901" y="3466882"/>
                <a:ext cx="187244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182FEFD-0580-4804-8A88-C0A74F7073C2}"/>
                  </a:ext>
                </a:extLst>
              </p14:cNvPr>
              <p14:cNvContentPartPr/>
              <p14:nvPr/>
            </p14:nvContentPartPr>
            <p14:xfrm>
              <a:off x="8589817" y="3573661"/>
              <a:ext cx="123825" cy="1905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182FEFD-0580-4804-8A88-C0A74F7073C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71336" y="3554222"/>
                <a:ext cx="160418" cy="57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54B289-E872-4B8F-81F1-401631F17A20}"/>
                  </a:ext>
                </a:extLst>
              </p14:cNvPr>
              <p14:cNvContentPartPr/>
              <p14:nvPr/>
            </p14:nvContentPartPr>
            <p14:xfrm>
              <a:off x="8924726" y="3613726"/>
              <a:ext cx="142875" cy="2857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54B289-E872-4B8F-81F1-401631F17A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06542" y="3597851"/>
                <a:ext cx="179614" cy="6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BB25DE1-E9C9-4362-81D6-5352AE6D2B86}"/>
                  </a:ext>
                </a:extLst>
              </p14:cNvPr>
              <p14:cNvContentPartPr/>
              <p14:nvPr/>
            </p14:nvContentPartPr>
            <p14:xfrm>
              <a:off x="9097862" y="3659908"/>
              <a:ext cx="9525" cy="9525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BB25DE1-E9C9-4362-81D6-5352AE6D2B8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20074" y="3621014"/>
                <a:ext cx="166688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FC15A80-4709-4B8F-8391-A638364AD22E}"/>
                  </a:ext>
                </a:extLst>
              </p14:cNvPr>
              <p14:cNvContentPartPr/>
              <p14:nvPr/>
            </p14:nvContentPartPr>
            <p14:xfrm>
              <a:off x="8518935" y="3670340"/>
              <a:ext cx="123825" cy="9525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FC15A80-4709-4B8F-8391-A638364AD2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00823" y="3657375"/>
                <a:ext cx="160418" cy="35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8DF8F60-3E2B-4E59-ACA2-2A526A1DEDFA}"/>
                  </a:ext>
                </a:extLst>
              </p14:cNvPr>
              <p14:cNvContentPartPr/>
              <p14:nvPr/>
            </p14:nvContentPartPr>
            <p14:xfrm>
              <a:off x="8924726" y="3740727"/>
              <a:ext cx="95250" cy="1905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8DF8F60-3E2B-4E59-ACA2-2A526A1DEDF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907047" y="3718576"/>
                <a:ext cx="130969" cy="6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E5C1080-46F4-4DD5-B1FF-01D643A8FED8}"/>
                  </a:ext>
                </a:extLst>
              </p14:cNvPr>
              <p14:cNvContentPartPr/>
              <p14:nvPr/>
            </p14:nvContentPartPr>
            <p14:xfrm>
              <a:off x="8358908" y="3905946"/>
              <a:ext cx="333375" cy="9525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E5C1080-46F4-4DD5-B1FF-01D643A8FED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40868" y="3887277"/>
                <a:ext cx="369094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4ED3EB-89EF-4D76-86BE-44FEFA213223}"/>
                  </a:ext>
                </a:extLst>
              </p14:cNvPr>
              <p14:cNvContentPartPr/>
              <p14:nvPr/>
            </p14:nvContentPartPr>
            <p14:xfrm>
              <a:off x="8970907" y="3913908"/>
              <a:ext cx="66675" cy="952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4ED3EB-89EF-4D76-86BE-44FEFA21322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53621" y="3884142"/>
                <a:ext cx="101600" cy="6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6403D9E-D539-405D-B196-35F73EDECA1E}"/>
                  </a:ext>
                </a:extLst>
              </p14:cNvPr>
              <p14:cNvContentPartPr/>
              <p14:nvPr/>
            </p14:nvContentPartPr>
            <p14:xfrm>
              <a:off x="9086272" y="3936999"/>
              <a:ext cx="9525" cy="952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6403D9E-D539-405D-B196-35F73EDECA1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67209" y="3781424"/>
                <a:ext cx="245269" cy="323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86922B9-724A-4AB9-9286-39144228F8EB}"/>
                  </a:ext>
                </a:extLst>
              </p14:cNvPr>
              <p14:cNvContentPartPr/>
              <p14:nvPr/>
            </p14:nvContentPartPr>
            <p14:xfrm>
              <a:off x="8370408" y="4121559"/>
              <a:ext cx="123825" cy="1905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86922B9-724A-4AB9-9286-39144228F8E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52973" y="4107198"/>
                <a:ext cx="159051" cy="48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81A8734-92FC-4927-9402-EB4A5F571A0C}"/>
                  </a:ext>
                </a:extLst>
              </p14:cNvPr>
              <p14:cNvContentPartPr/>
              <p14:nvPr/>
            </p14:nvContentPartPr>
            <p14:xfrm>
              <a:off x="8913180" y="4167908"/>
              <a:ext cx="180975" cy="9525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81A8734-92FC-4927-9402-EB4A5F571A0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5332" y="4147201"/>
                <a:ext cx="216313" cy="5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7C86D89-4188-418C-842A-414739E1A4CD}"/>
                  </a:ext>
                </a:extLst>
              </p14:cNvPr>
              <p14:cNvContentPartPr/>
              <p14:nvPr/>
            </p14:nvContentPartPr>
            <p14:xfrm>
              <a:off x="9155572" y="4179454"/>
              <a:ext cx="9525" cy="9525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7C86D89-4188-418C-842A-414739E1A4C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88847" y="4062773"/>
                <a:ext cx="952500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A4609C2-EE8F-4F61-A38A-A7C108BE4F8E}"/>
                  </a:ext>
                </a:extLst>
              </p14:cNvPr>
              <p14:cNvContentPartPr/>
              <p14:nvPr/>
            </p14:nvContentPartPr>
            <p14:xfrm>
              <a:off x="8301226" y="4190999"/>
              <a:ext cx="85725" cy="952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A4609C2-EE8F-4F61-A38A-A7C108BE4F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83367" y="3952874"/>
                <a:ext cx="121087" cy="481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930C549-F93F-4536-AED1-12440ED308B0}"/>
                  </a:ext>
                </a:extLst>
              </p14:cNvPr>
              <p14:cNvContentPartPr/>
              <p14:nvPr/>
            </p14:nvContentPartPr>
            <p14:xfrm>
              <a:off x="8855453" y="4283363"/>
              <a:ext cx="28575" cy="9525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930C549-F93F-4536-AED1-12440ED308B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39578" y="4247461"/>
                <a:ext cx="60008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023AE1F-327E-4765-9AC9-9DC719FF91C1}"/>
                  </a:ext>
                </a:extLst>
              </p14:cNvPr>
              <p14:cNvContentPartPr/>
              <p14:nvPr/>
            </p14:nvContentPartPr>
            <p14:xfrm>
              <a:off x="8508954" y="4388442"/>
              <a:ext cx="295275" cy="381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023AE1F-327E-4765-9AC9-9DC719FF91C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91059" y="4368581"/>
                <a:ext cx="330708" cy="78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276588-4FD6-453C-BC5F-10312279EE96}"/>
                  </a:ext>
                </a:extLst>
              </p14:cNvPr>
              <p14:cNvContentPartPr/>
              <p14:nvPr/>
            </p14:nvContentPartPr>
            <p14:xfrm>
              <a:off x="9190271" y="4414945"/>
              <a:ext cx="28575" cy="952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276588-4FD6-453C-BC5F-10312279EE9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73849" y="4393297"/>
                <a:ext cx="61091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D53A391-A98F-47E3-B158-2A756A9B53F1}"/>
                  </a:ext>
                </a:extLst>
              </p14:cNvPr>
              <p14:cNvContentPartPr/>
              <p14:nvPr/>
            </p14:nvContentPartPr>
            <p14:xfrm>
              <a:off x="9050327" y="3094181"/>
              <a:ext cx="28575" cy="66675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D53A391-A98F-47E3-B158-2A756A9B53F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030035" y="3077340"/>
                <a:ext cx="69574" cy="1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5D55AB-FE40-4BF4-A7D3-7B84A17C44F1}"/>
                  </a:ext>
                </a:extLst>
              </p14:cNvPr>
              <p14:cNvContentPartPr/>
              <p14:nvPr/>
            </p14:nvContentPartPr>
            <p14:xfrm>
              <a:off x="9051635" y="3244272"/>
              <a:ext cx="9525" cy="9525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5D55AB-FE40-4BF4-A7D3-7B84A17C44F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84910" y="3125209"/>
                <a:ext cx="952500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2B8E812-C00B-41F8-8A5D-1C4FFB7EA277}"/>
                  </a:ext>
                </a:extLst>
              </p14:cNvPr>
              <p14:cNvContentPartPr/>
              <p14:nvPr/>
            </p14:nvContentPartPr>
            <p14:xfrm>
              <a:off x="9195785" y="3255818"/>
              <a:ext cx="28575" cy="381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2B8E812-C00B-41F8-8A5D-1C4FFB7EA27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179363" y="3236960"/>
                <a:ext cx="61091" cy="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93B4FEA-560C-4842-9FC5-583EEB3B1572}"/>
                  </a:ext>
                </a:extLst>
              </p14:cNvPr>
              <p14:cNvContentPartPr/>
              <p14:nvPr/>
            </p14:nvContentPartPr>
            <p14:xfrm>
              <a:off x="9099231" y="3439457"/>
              <a:ext cx="57150" cy="5715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93B4FEA-560C-4842-9FC5-583EEB3B157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081394" y="3421273"/>
                <a:ext cx="93187" cy="9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6DDD9D6-23F9-408D-8088-338151D11323}"/>
                  </a:ext>
                </a:extLst>
              </p14:cNvPr>
              <p14:cNvContentPartPr/>
              <p14:nvPr/>
            </p14:nvContentPartPr>
            <p14:xfrm>
              <a:off x="9073466" y="3632824"/>
              <a:ext cx="9525" cy="952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6DDD9D6-23F9-408D-8088-338151D1132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956785" y="3593930"/>
                <a:ext cx="245269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9BA1314-DC64-4484-A98B-F34E7B03B655}"/>
                  </a:ext>
                </a:extLst>
              </p14:cNvPr>
              <p14:cNvContentPartPr/>
              <p14:nvPr/>
            </p14:nvContentPartPr>
            <p14:xfrm>
              <a:off x="9279948" y="3555999"/>
              <a:ext cx="47625" cy="66675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9BA1314-DC64-4484-A98B-F34E7B03B65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263038" y="3539158"/>
                <a:ext cx="81791" cy="1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2B6F803-6FAF-4988-AD80-0274E215FB5B}"/>
                  </a:ext>
                </a:extLst>
              </p14:cNvPr>
              <p14:cNvContentPartPr/>
              <p14:nvPr/>
            </p14:nvContentPartPr>
            <p14:xfrm>
              <a:off x="9225801" y="3717330"/>
              <a:ext cx="47625" cy="76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2B6F803-6FAF-4988-AD80-0274E215FB5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207280" y="3699800"/>
                <a:ext cx="85045" cy="111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50425F2-4A3A-42D8-A7EE-7C88FE2A36AD}"/>
                  </a:ext>
                </a:extLst>
              </p14:cNvPr>
              <p14:cNvContentPartPr/>
              <p14:nvPr/>
            </p14:nvContentPartPr>
            <p14:xfrm>
              <a:off x="9466745" y="3694544"/>
              <a:ext cx="9525" cy="952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50425F2-4A3A-42D8-A7EE-7C88FE2A36A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371495" y="3682928"/>
                <a:ext cx="198120" cy="32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2ACD73A-0C63-46D6-8BFD-EE7892D6FB61}"/>
                  </a:ext>
                </a:extLst>
              </p14:cNvPr>
              <p14:cNvContentPartPr/>
              <p14:nvPr/>
            </p14:nvContentPartPr>
            <p14:xfrm>
              <a:off x="9371826" y="3912952"/>
              <a:ext cx="9525" cy="952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2ACD73A-0C63-46D6-8BFD-EE7892D6FB6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319968" y="3796271"/>
                <a:ext cx="114300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800B43-1A5A-41D3-B7F3-B56ACA998130}"/>
                  </a:ext>
                </a:extLst>
              </p14:cNvPr>
              <p14:cNvContentPartPr/>
              <p14:nvPr/>
            </p14:nvContentPartPr>
            <p14:xfrm>
              <a:off x="9336582" y="4051801"/>
              <a:ext cx="9525" cy="9525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800B43-1A5A-41D3-B7F3-B56ACA99813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294152" y="3893051"/>
                <a:ext cx="95250" cy="323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C007839-5590-4266-AFC8-CD83CD51B68F}"/>
                  </a:ext>
                </a:extLst>
              </p14:cNvPr>
              <p14:cNvContentPartPr/>
              <p14:nvPr/>
            </p14:nvContentPartPr>
            <p14:xfrm>
              <a:off x="9536544" y="3913908"/>
              <a:ext cx="9525" cy="952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C007839-5590-4266-AFC8-CD83CD51B68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88919" y="3794845"/>
                <a:ext cx="103823" cy="2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1E4255F-7E5D-45A6-A3D0-36339DDB3BE7}"/>
                  </a:ext>
                </a:extLst>
              </p14:cNvPr>
              <p14:cNvContentPartPr/>
              <p14:nvPr/>
            </p14:nvContentPartPr>
            <p14:xfrm>
              <a:off x="9437662" y="4087045"/>
              <a:ext cx="28575" cy="2857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1E4255F-7E5D-45A6-A3D0-36339DDB3BE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420448" y="4070951"/>
                <a:ext cx="62658" cy="6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BDE5973-915F-469D-B77F-2E6CCBD9EB14}"/>
                  </a:ext>
                </a:extLst>
              </p14:cNvPr>
              <p14:cNvContentPartPr/>
              <p14:nvPr/>
            </p14:nvContentPartPr>
            <p14:xfrm>
              <a:off x="9559680" y="4075544"/>
              <a:ext cx="9525" cy="9525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BDE5973-915F-469D-B77F-2E6CCBD9EB1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512055" y="3980294"/>
                <a:ext cx="103823" cy="1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E81739A-1DB9-4FC4-94C1-1B5B1CCF4D1D}"/>
                  </a:ext>
                </a:extLst>
              </p14:cNvPr>
              <p14:cNvContentPartPr/>
              <p14:nvPr/>
            </p14:nvContentPartPr>
            <p14:xfrm>
              <a:off x="9430410" y="4282145"/>
              <a:ext cx="28575" cy="1905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E81739A-1DB9-4FC4-94C1-1B5B1CCF4D1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410689" y="4266051"/>
                <a:ext cx="68419" cy="51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C82DD7F-4D94-49A9-92D5-419198D11F38}"/>
                  </a:ext>
                </a:extLst>
              </p14:cNvPr>
              <p14:cNvContentPartPr/>
              <p14:nvPr/>
            </p14:nvContentPartPr>
            <p14:xfrm>
              <a:off x="7523106" y="3572541"/>
              <a:ext cx="409575" cy="381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C82DD7F-4D94-49A9-92D5-419198D11F3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505624" y="3556307"/>
                <a:ext cx="444895" cy="70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428ED2F-03D0-406D-A1A8-A2C8763A1CE5}"/>
                  </a:ext>
                </a:extLst>
              </p14:cNvPr>
              <p14:cNvContentPartPr/>
              <p14:nvPr/>
            </p14:nvContentPartPr>
            <p14:xfrm>
              <a:off x="7396473" y="3912569"/>
              <a:ext cx="409575" cy="1905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428ED2F-03D0-406D-A1A8-A2C8763A1CE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378665" y="3893122"/>
                <a:ext cx="445554" cy="5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D70C497-A14E-4B16-A22C-4863DFDEFD15}"/>
                  </a:ext>
                </a:extLst>
              </p14:cNvPr>
              <p14:cNvContentPartPr/>
              <p14:nvPr/>
            </p14:nvContentPartPr>
            <p14:xfrm>
              <a:off x="7480887" y="4104734"/>
              <a:ext cx="85725" cy="1905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D70C497-A14E-4B16-A22C-4863DFDEFD1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463604" y="4084890"/>
                <a:ext cx="119946" cy="5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41758E0-5D1A-4EED-B26F-67461F8C1E2A}"/>
                  </a:ext>
                </a:extLst>
              </p14:cNvPr>
              <p14:cNvContentPartPr/>
              <p14:nvPr/>
            </p14:nvContentPartPr>
            <p14:xfrm>
              <a:off x="7419986" y="4431640"/>
              <a:ext cx="9525" cy="9525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41758E0-5D1A-4EED-B26F-67461F8C1E2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377556" y="4353852"/>
                <a:ext cx="95250" cy="166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95A2AC-5722-4CBD-8AF2-9F577BEABF31}"/>
                  </a:ext>
                </a:extLst>
              </p14:cNvPr>
              <p14:cNvContentPartPr/>
              <p14:nvPr/>
            </p14:nvContentPartPr>
            <p14:xfrm>
              <a:off x="7481499" y="4733635"/>
              <a:ext cx="19050" cy="9525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95A2AC-5722-4CBD-8AF2-9F577BEABF3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466682" y="4697733"/>
                <a:ext cx="48986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59B932-9E9F-407E-8B8D-F4404FAFFA5A}"/>
                  </a:ext>
                </a:extLst>
              </p14:cNvPr>
              <p14:cNvContentPartPr/>
              <p14:nvPr/>
            </p14:nvContentPartPr>
            <p14:xfrm>
              <a:off x="7375768" y="5012141"/>
              <a:ext cx="47625" cy="9525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59B932-9E9F-407E-8B8D-F4404FAFFA5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359232" y="4996047"/>
                <a:ext cx="80367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115C7CF-7BA3-4253-A5B0-AF675D947CEB}"/>
                  </a:ext>
                </a:extLst>
              </p14:cNvPr>
              <p14:cNvContentPartPr/>
              <p14:nvPr/>
            </p14:nvContentPartPr>
            <p14:xfrm>
              <a:off x="8370814" y="4853765"/>
              <a:ext cx="504825" cy="1905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115C7CF-7BA3-4253-A5B0-AF675D947CE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353208" y="4835814"/>
                <a:ext cx="540396" cy="5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3002738-BFE8-4C65-BEA3-C1FA49F02CB3}"/>
                  </a:ext>
                </a:extLst>
              </p14:cNvPr>
              <p14:cNvContentPartPr/>
              <p14:nvPr/>
            </p14:nvContentPartPr>
            <p14:xfrm>
              <a:off x="7862454" y="5000003"/>
              <a:ext cx="2362200" cy="114299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3002738-BFE8-4C65-BEA3-C1FA49F02CB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844807" y="4982199"/>
                <a:ext cx="2397854" cy="149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85537A7-ACEF-4A77-85C1-77ED0701D654}"/>
                  </a:ext>
                </a:extLst>
              </p14:cNvPr>
              <p14:cNvContentPartPr/>
              <p14:nvPr/>
            </p14:nvContentPartPr>
            <p14:xfrm>
              <a:off x="8128045" y="5194967"/>
              <a:ext cx="3200400" cy="228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85537A7-ACEF-4A77-85C1-77ED0701D65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110043" y="5177574"/>
                <a:ext cx="3236044" cy="263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0771C9C-FA99-49A8-A09D-F8B347EADA8C}"/>
                  </a:ext>
                </a:extLst>
              </p14:cNvPr>
              <p14:cNvContentPartPr/>
              <p14:nvPr/>
            </p14:nvContentPartPr>
            <p14:xfrm>
              <a:off x="9801438" y="4715693"/>
              <a:ext cx="1247775" cy="276225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0771C9C-FA99-49A8-A09D-F8B347EADA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783459" y="4697424"/>
                <a:ext cx="1283374" cy="312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AFAE9A2-F6FD-484C-B255-29D945C2832A}"/>
                  </a:ext>
                </a:extLst>
              </p14:cNvPr>
              <p14:cNvContentPartPr/>
              <p14:nvPr/>
            </p14:nvContentPartPr>
            <p14:xfrm>
              <a:off x="10159954" y="4517764"/>
              <a:ext cx="600075" cy="85725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AFAE9A2-F6FD-484C-B255-29D945C2832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142273" y="4500826"/>
                <a:ext cx="635798" cy="119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406B0F1-B842-4B4A-871F-DE38167B3521}"/>
                  </a:ext>
                </a:extLst>
              </p14:cNvPr>
              <p14:cNvContentPartPr/>
              <p14:nvPr/>
            </p14:nvContentPartPr>
            <p14:xfrm>
              <a:off x="10769671" y="4330695"/>
              <a:ext cx="180975" cy="9525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406B0F1-B842-4B4A-871F-DE38167B352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751935" y="4311945"/>
                <a:ext cx="216808" cy="13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2551FE5-A2C7-4746-8DAF-EBC77C9C568F}"/>
                  </a:ext>
                </a:extLst>
              </p14:cNvPr>
              <p14:cNvContentPartPr/>
              <p14:nvPr/>
            </p14:nvContentPartPr>
            <p14:xfrm>
              <a:off x="10770038" y="4026326"/>
              <a:ext cx="238125" cy="85725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2551FE5-A2C7-4746-8DAF-EBC77C9C568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0752278" y="4008375"/>
                <a:ext cx="274007" cy="121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FBE2DAD-2F10-4E56-9B63-23D424F481A0}"/>
                  </a:ext>
                </a:extLst>
              </p14:cNvPr>
              <p14:cNvContentPartPr/>
              <p14:nvPr/>
            </p14:nvContentPartPr>
            <p14:xfrm>
              <a:off x="10459968" y="3709569"/>
              <a:ext cx="590550" cy="11429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FBE2DAD-2F10-4E56-9B63-23D424F481A0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441930" y="3691618"/>
                <a:ext cx="626264" cy="150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E7DB4AB-F5F2-470E-BF80-FF9600546E30}"/>
                  </a:ext>
                </a:extLst>
              </p14:cNvPr>
              <p14:cNvContentPartPr/>
              <p14:nvPr/>
            </p14:nvContentPartPr>
            <p14:xfrm>
              <a:off x="10111121" y="3534294"/>
              <a:ext cx="514350" cy="9525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E7DB4AB-F5F2-470E-BF80-FF9600546E3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093594" y="3515544"/>
                <a:ext cx="549761" cy="13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CEE129B-18C2-4F91-9824-1EEE8E6B0449}"/>
                  </a:ext>
                </a:extLst>
              </p14:cNvPr>
              <p14:cNvContentPartPr/>
              <p14:nvPr/>
            </p14:nvContentPartPr>
            <p14:xfrm>
              <a:off x="9889493" y="3442058"/>
              <a:ext cx="419100" cy="114299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CEE129B-18C2-4F91-9824-1EEE8E6B044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871713" y="3424390"/>
                <a:ext cx="455023" cy="149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90121E-B186-463D-B75E-BF73508C0768}"/>
                  </a:ext>
                </a:extLst>
              </p14:cNvPr>
              <p14:cNvContentPartPr/>
              <p14:nvPr/>
            </p14:nvContentPartPr>
            <p14:xfrm>
              <a:off x="9864933" y="3234964"/>
              <a:ext cx="66675" cy="9525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90121E-B186-463D-B75E-BF73508C076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846982" y="3217325"/>
                <a:ext cx="102943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93F8CE3-E7B6-44E9-B8FE-2BB288739CF6}"/>
                  </a:ext>
                </a:extLst>
              </p14:cNvPr>
              <p14:cNvContentPartPr/>
              <p14:nvPr/>
            </p14:nvContentPartPr>
            <p14:xfrm>
              <a:off x="7700862" y="3253221"/>
              <a:ext cx="409575" cy="5715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93F8CE3-E7B6-44E9-B8FE-2BB288739CF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682930" y="3236651"/>
                <a:ext cx="445081" cy="90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BD61968-3C67-4E47-8438-518224F41277}"/>
                  </a:ext>
                </a:extLst>
              </p14:cNvPr>
              <p14:cNvContentPartPr/>
              <p14:nvPr/>
            </p14:nvContentPartPr>
            <p14:xfrm>
              <a:off x="7665876" y="3071410"/>
              <a:ext cx="647700" cy="152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BD61968-3C67-4E47-8438-518224F4127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647974" y="3053137"/>
                <a:ext cx="683146" cy="188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922D6A5-F871-4A13-A759-4D7F3B724E57}"/>
                  </a:ext>
                </a:extLst>
              </p14:cNvPr>
              <p14:cNvContentPartPr/>
              <p14:nvPr/>
            </p14:nvContentPartPr>
            <p14:xfrm>
              <a:off x="7643127" y="2763497"/>
              <a:ext cx="276225" cy="85725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922D6A5-F871-4A13-A759-4D7F3B724E57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625271" y="2746627"/>
                <a:ext cx="312302" cy="11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4E7FAB6-C55A-4210-8045-95FC435589E9}"/>
                  </a:ext>
                </a:extLst>
              </p14:cNvPr>
              <p14:cNvContentPartPr/>
              <p14:nvPr/>
            </p14:nvContentPartPr>
            <p14:xfrm>
              <a:off x="7757717" y="2475376"/>
              <a:ext cx="695325" cy="142875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4E7FAB6-C55A-4210-8045-95FC435589E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740027" y="2457737"/>
                <a:ext cx="731066" cy="1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4443830-1C1D-42D8-871E-3B6D650A8591}"/>
                  </a:ext>
                </a:extLst>
              </p14:cNvPr>
              <p14:cNvContentPartPr/>
              <p14:nvPr/>
            </p14:nvContentPartPr>
            <p14:xfrm>
              <a:off x="7895350" y="2225811"/>
              <a:ext cx="828675" cy="1524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4443830-1C1D-42D8-871E-3B6D650A8591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877657" y="2207882"/>
                <a:ext cx="864422" cy="18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CF03719-0E74-4841-A07D-2172ADF25E30}"/>
                  </a:ext>
                </a:extLst>
              </p14:cNvPr>
              <p14:cNvContentPartPr/>
              <p14:nvPr/>
            </p14:nvContentPartPr>
            <p14:xfrm>
              <a:off x="8543816" y="2150641"/>
              <a:ext cx="1809750" cy="76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CF03719-0E74-4841-A07D-2172ADF25E3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526197" y="2133083"/>
                <a:ext cx="1845348" cy="110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26FF7E5-D114-4489-B995-E2B881487212}"/>
                  </a:ext>
                </a:extLst>
              </p14:cNvPr>
              <p14:cNvContentPartPr/>
              <p14:nvPr/>
            </p14:nvContentPartPr>
            <p14:xfrm>
              <a:off x="9420915" y="2297096"/>
              <a:ext cx="1371600" cy="381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26FF7E5-D114-4489-B995-E2B88148721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402877" y="2280277"/>
                <a:ext cx="1407315" cy="72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1D919D9-D8C8-4AF6-A6F3-EF507A0BFCB9}"/>
                  </a:ext>
                </a:extLst>
              </p14:cNvPr>
              <p14:cNvContentPartPr/>
              <p14:nvPr/>
            </p14:nvContentPartPr>
            <p14:xfrm>
              <a:off x="8909853" y="2445783"/>
              <a:ext cx="1638300" cy="1905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1D919D9-D8C8-4AF6-A6F3-EF507A0BFCB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892237" y="2427114"/>
                <a:ext cx="1673892" cy="5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1971C38-904D-440B-9040-D204801F1430}"/>
                  </a:ext>
                </a:extLst>
              </p14:cNvPr>
              <p14:cNvContentPartPr/>
              <p14:nvPr/>
            </p14:nvContentPartPr>
            <p14:xfrm>
              <a:off x="9350338" y="2582739"/>
              <a:ext cx="1285875" cy="47625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1971C38-904D-440B-9040-D204801F143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332288" y="2562895"/>
                <a:ext cx="1321614" cy="86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8B16226-2368-414E-A975-AC62D91A692F}"/>
                  </a:ext>
                </a:extLst>
              </p14:cNvPr>
              <p14:cNvContentPartPr/>
              <p14:nvPr/>
            </p14:nvContentPartPr>
            <p14:xfrm>
              <a:off x="9649656" y="2803506"/>
              <a:ext cx="1219200" cy="76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8B16226-2368-414E-A975-AC62D91A692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631674" y="2786109"/>
                <a:ext cx="1254805" cy="11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730769B-7CA9-4BFF-B6FA-0D9A43778782}"/>
                  </a:ext>
                </a:extLst>
              </p14:cNvPr>
              <p14:cNvContentPartPr/>
              <p14:nvPr/>
            </p14:nvContentPartPr>
            <p14:xfrm>
              <a:off x="10566106" y="2909408"/>
              <a:ext cx="133350" cy="9525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730769B-7CA9-4BFF-B6FA-0D9A4377878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548514" y="2841372"/>
                <a:ext cx="168183" cy="14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F1604DA-C82D-4552-B9BB-A013931C77C3}"/>
                  </a:ext>
                </a:extLst>
              </p14:cNvPr>
              <p14:cNvContentPartPr/>
              <p14:nvPr/>
            </p14:nvContentPartPr>
            <p14:xfrm>
              <a:off x="9997684" y="2943915"/>
              <a:ext cx="819150" cy="9525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F1604DA-C82D-4552-B9BB-A013931C77C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980064" y="2926211"/>
                <a:ext cx="854750" cy="130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27113BC-70A1-48D7-872A-67FC75AAA891}"/>
                  </a:ext>
                </a:extLst>
              </p14:cNvPr>
              <p14:cNvContentPartPr/>
              <p14:nvPr/>
            </p14:nvContentPartPr>
            <p14:xfrm>
              <a:off x="10408897" y="3091720"/>
              <a:ext cx="390525" cy="66675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27113BC-70A1-48D7-872A-67FC75AAA891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391097" y="3073670"/>
                <a:ext cx="425768" cy="1031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10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0F868-E5C8-457A-BFD7-1B5A9EE85588}"/>
              </a:ext>
            </a:extLst>
          </p:cNvPr>
          <p:cNvSpPr txBox="1"/>
          <p:nvPr/>
        </p:nvSpPr>
        <p:spPr>
          <a:xfrm>
            <a:off x="2686493" y="409353"/>
            <a:ext cx="681015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Data Storage: (Retain in page session rather than database)</a:t>
            </a:r>
          </a:p>
          <a:p>
            <a:r>
              <a:rPr lang="en-US" sz="2000" dirty="0">
                <a:cs typeface="Calibri"/>
              </a:rPr>
              <a:t>Questions</a:t>
            </a:r>
          </a:p>
          <a:p>
            <a:r>
              <a:rPr lang="en-US" sz="2000" dirty="0">
                <a:cs typeface="Calibri"/>
              </a:rPr>
              <a:t>Reponses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Just get user to enter name and link score to name (preferred)</a:t>
            </a:r>
          </a:p>
        </p:txBody>
      </p:sp>
    </p:spTree>
    <p:extLst>
      <p:ext uri="{BB962C8B-B14F-4D97-AF65-F5344CB8AC3E}">
        <p14:creationId xmlns:p14="http://schemas.microsoft.com/office/powerpoint/2010/main" val="79880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2021-02-25T10:30:59Z</dcterms:created>
  <dcterms:modified xsi:type="dcterms:W3CDTF">2021-03-11T10:52:26Z</dcterms:modified>
</cp:coreProperties>
</file>