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4" r:id="rId3"/>
    <p:sldId id="258" r:id="rId4"/>
    <p:sldId id="316" r:id="rId5"/>
    <p:sldId id="317" r:id="rId6"/>
    <p:sldId id="318" r:id="rId7"/>
    <p:sldId id="339" r:id="rId8"/>
    <p:sldId id="34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75"/>
    <a:srgbClr val="04324C"/>
    <a:srgbClr val="053A57"/>
    <a:srgbClr val="064162"/>
    <a:srgbClr val="032030"/>
    <a:srgbClr val="066F94"/>
    <a:srgbClr val="08547E"/>
    <a:srgbClr val="1B176F"/>
    <a:srgbClr val="221D8B"/>
    <a:srgbClr val="1E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34260-F8A0-4F96-8F6F-F1B2D6E0D2E8}" v="27" dt="2023-10-17T19:51:2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CC234260-F8A0-4F96-8F6F-F1B2D6E0D2E8}"/>
    <pc:docChg chg="undo custSel addSld delSld modSld sldOrd">
      <pc:chgData name="Alon Pinheiro" userId="4501e3c9-5ef7-40cc-a0c2-9ea35ef4d3fb" providerId="ADAL" clId="{CC234260-F8A0-4F96-8F6F-F1B2D6E0D2E8}" dt="2023-10-17T19:51:27.431" v="102" actId="11529"/>
      <pc:docMkLst>
        <pc:docMk/>
      </pc:docMkLst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781351137" sldId="258"/>
        </pc:sldMkLst>
      </pc:sldChg>
      <pc:sldChg chg="add ord setBg">
        <pc:chgData name="Alon Pinheiro" userId="4501e3c9-5ef7-40cc-a0c2-9ea35ef4d3fb" providerId="ADAL" clId="{CC234260-F8A0-4F96-8F6F-F1B2D6E0D2E8}" dt="2023-10-16T20:57:34.033" v="74"/>
        <pc:sldMkLst>
          <pc:docMk/>
          <pc:sldMk cId="4007591756" sldId="25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CC234260-F8A0-4F96-8F6F-F1B2D6E0D2E8}" dt="2023-10-16T20:17:14.742" v="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825479165" sldId="272"/>
        </pc:sldMkLst>
      </pc:sldChg>
      <pc:sldChg chg="modSp mod">
        <pc:chgData name="Alon Pinheiro" userId="4501e3c9-5ef7-40cc-a0c2-9ea35ef4d3fb" providerId="ADAL" clId="{CC234260-F8A0-4F96-8F6F-F1B2D6E0D2E8}" dt="2023-10-17T19:46:02.284" v="88" actId="14100"/>
        <pc:sldMkLst>
          <pc:docMk/>
          <pc:sldMk cId="1550701903" sldId="273"/>
        </pc:sldMkLst>
        <pc:spChg chg="mod">
          <ac:chgData name="Alon Pinheiro" userId="4501e3c9-5ef7-40cc-a0c2-9ea35ef4d3fb" providerId="ADAL" clId="{CC234260-F8A0-4F96-8F6F-F1B2D6E0D2E8}" dt="2023-10-17T19:46:02.284" v="88" actId="14100"/>
          <ac:spMkLst>
            <pc:docMk/>
            <pc:sldMk cId="1550701903" sldId="273"/>
            <ac:spMk id="4" creationId="{2FC51A79-7FF7-4599-8D9E-CF41D1FCF210}"/>
          </ac:spMkLst>
        </pc:spChg>
        <pc:spChg chg="mod">
          <ac:chgData name="Alon Pinheiro" userId="4501e3c9-5ef7-40cc-a0c2-9ea35ef4d3fb" providerId="ADAL" clId="{CC234260-F8A0-4F96-8F6F-F1B2D6E0D2E8}" dt="2023-10-17T19:46:01.969" v="86" actId="14100"/>
          <ac:spMkLst>
            <pc:docMk/>
            <pc:sldMk cId="1550701903" sldId="273"/>
            <ac:spMk id="41" creationId="{6819908C-FD22-495D-8922-01A58195180C}"/>
          </ac:spMkLst>
        </pc:spChg>
        <pc:grpChg chg="mod">
          <ac:chgData name="Alon Pinheiro" userId="4501e3c9-5ef7-40cc-a0c2-9ea35ef4d3fb" providerId="ADAL" clId="{CC234260-F8A0-4F96-8F6F-F1B2D6E0D2E8}" dt="2023-10-17T19:46:02.127" v="87" actId="14100"/>
          <ac:grpSpMkLst>
            <pc:docMk/>
            <pc:sldMk cId="1550701903" sldId="273"/>
            <ac:grpSpMk id="19" creationId="{F13765A7-578C-45BC-B36E-321EAA074357}"/>
          </ac:grpSpMkLst>
        </pc:grpChg>
        <pc:grpChg chg="mod">
          <ac:chgData name="Alon Pinheiro" userId="4501e3c9-5ef7-40cc-a0c2-9ea35ef4d3fb" providerId="ADAL" clId="{CC234260-F8A0-4F96-8F6F-F1B2D6E0D2E8}" dt="2023-10-17T19:46:01.814" v="85" actId="14100"/>
          <ac:grpSpMkLst>
            <pc:docMk/>
            <pc:sldMk cId="1550701903" sldId="273"/>
            <ac:grpSpMk id="43" creationId="{1E216A2E-5C20-4712-BF6B-26BD0C052290}"/>
          </ac:grpSpMkLst>
        </pc:grpChg>
      </pc:sldChg>
      <pc:sldChg chg="del">
        <pc:chgData name="Alon Pinheiro" userId="4501e3c9-5ef7-40cc-a0c2-9ea35ef4d3fb" providerId="ADAL" clId="{CC234260-F8A0-4F96-8F6F-F1B2D6E0D2E8}" dt="2023-10-16T20:40:43.385" v="68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CC234260-F8A0-4F96-8F6F-F1B2D6E0D2E8}" dt="2023-10-16T20:26:36.977" v="67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50541435" sldId="283"/>
        </pc:sldMkLst>
      </pc:sldChg>
      <pc:sldChg chg="addSp delSp modSp mod">
        <pc:chgData name="Alon Pinheiro" userId="4501e3c9-5ef7-40cc-a0c2-9ea35ef4d3fb" providerId="ADAL" clId="{CC234260-F8A0-4F96-8F6F-F1B2D6E0D2E8}" dt="2023-10-17T19:51:27.431" v="102" actId="11529"/>
        <pc:sldMkLst>
          <pc:docMk/>
          <pc:sldMk cId="4286658464" sldId="284"/>
        </pc:sldMkLst>
        <pc:spChg chg="add del mod">
          <ac:chgData name="Alon Pinheiro" userId="4501e3c9-5ef7-40cc-a0c2-9ea35ef4d3fb" providerId="ADAL" clId="{CC234260-F8A0-4F96-8F6F-F1B2D6E0D2E8}" dt="2023-10-17T19:46:01.654" v="84" actId="11529"/>
          <ac:spMkLst>
            <pc:docMk/>
            <pc:sldMk cId="4286658464" sldId="284"/>
            <ac:spMk id="6" creationId="{B6F36ADD-A3E3-784A-7AB7-9284FE6BE576}"/>
          </ac:spMkLst>
        </pc:spChg>
        <pc:spChg chg="add del mod">
          <ac:chgData name="Alon Pinheiro" userId="4501e3c9-5ef7-40cc-a0c2-9ea35ef4d3fb" providerId="ADAL" clId="{CC234260-F8A0-4F96-8F6F-F1B2D6E0D2E8}" dt="2023-10-17T19:51:27.431" v="102" actId="11529"/>
          <ac:spMkLst>
            <pc:docMk/>
            <pc:sldMk cId="4286658464" sldId="284"/>
            <ac:spMk id="7" creationId="{8E011469-9CE6-F404-729F-3F984E786980}"/>
          </ac:spMkLst>
        </pc:spChg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CC234260-F8A0-4F96-8F6F-F1B2D6E0D2E8}" dt="2023-10-16T20:26:32.458" v="66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06693725" sldId="305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CC234260-F8A0-4F96-8F6F-F1B2D6E0D2E8}" dt="2023-10-16T20:40:47.098" v="69" actId="47"/>
        <pc:sldMkLst>
          <pc:docMk/>
          <pc:sldMk cId="2895442268" sldId="315"/>
        </pc:sldMkLst>
      </pc:sldChg>
      <pc:sldChg chg="addSp delSp modSp mod">
        <pc:chgData name="Alon Pinheiro" userId="4501e3c9-5ef7-40cc-a0c2-9ea35ef4d3fb" providerId="ADAL" clId="{CC234260-F8A0-4F96-8F6F-F1B2D6E0D2E8}" dt="2023-10-17T19:51:26.974" v="99"/>
        <pc:sldMkLst>
          <pc:docMk/>
          <pc:sldMk cId="1735225756" sldId="318"/>
        </pc:sldMkLst>
        <pc:picChg chg="add del mod modCrop">
          <ac:chgData name="Alon Pinheiro" userId="4501e3c9-5ef7-40cc-a0c2-9ea35ef4d3fb" providerId="ADAL" clId="{CC234260-F8A0-4F96-8F6F-F1B2D6E0D2E8}" dt="2023-10-17T19:51:26.974" v="99"/>
          <ac:picMkLst>
            <pc:docMk/>
            <pc:sldMk cId="1735225756" sldId="318"/>
            <ac:picMk id="2" creationId="{0C0855AA-53D8-3993-89B8-CBC4FA959CB5}"/>
          </ac:picMkLst>
        </pc:picChg>
      </pc:sldChg>
      <pc:sldChg chg="del">
        <pc:chgData name="Alon Pinheiro" userId="4501e3c9-5ef7-40cc-a0c2-9ea35ef4d3fb" providerId="ADAL" clId="{CC234260-F8A0-4F96-8F6F-F1B2D6E0D2E8}" dt="2023-10-16T20:19:02.447" v="7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CC234260-F8A0-4F96-8F6F-F1B2D6E0D2E8}" dt="2023-10-16T20:26:24.355" v="65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657912159" sldId="340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91259061" sldId="342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722024166" sldId="343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702405246" sldId="344"/>
        </pc:sldMkLst>
      </pc:sldChg>
      <pc:sldChg chg="addSp delSp modSp mod">
        <pc:chgData name="Alon Pinheiro" userId="4501e3c9-5ef7-40cc-a0c2-9ea35ef4d3fb" providerId="ADAL" clId="{CC234260-F8A0-4F96-8F6F-F1B2D6E0D2E8}" dt="2023-10-16T20:26:10.010" v="63" actId="1036"/>
        <pc:sldMkLst>
          <pc:docMk/>
          <pc:sldMk cId="331466821" sldId="345"/>
        </pc:sldMkLst>
        <pc:picChg chg="add del mod">
          <ac:chgData name="Alon Pinheiro" userId="4501e3c9-5ef7-40cc-a0c2-9ea35ef4d3fb" providerId="ADAL" clId="{CC234260-F8A0-4F96-8F6F-F1B2D6E0D2E8}" dt="2023-10-16T20:20:42.926" v="18" actId="478"/>
          <ac:picMkLst>
            <pc:docMk/>
            <pc:sldMk cId="331466821" sldId="345"/>
            <ac:picMk id="7" creationId="{35A64246-72B0-4553-7A56-F0DCE0EF9313}"/>
          </ac:picMkLst>
        </pc:picChg>
        <pc:picChg chg="add del mod">
          <ac:chgData name="Alon Pinheiro" userId="4501e3c9-5ef7-40cc-a0c2-9ea35ef4d3fb" providerId="ADAL" clId="{CC234260-F8A0-4F96-8F6F-F1B2D6E0D2E8}" dt="2023-10-16T20:23:53.614" v="36" actId="478"/>
          <ac:picMkLst>
            <pc:docMk/>
            <pc:sldMk cId="331466821" sldId="345"/>
            <ac:picMk id="14" creationId="{689D8821-BB6A-0522-BBEE-A1A4138B4FC1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5" creationId="{1A29D726-78A0-E45D-CFCC-439295263A43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6" creationId="{8FEFE261-6EF0-1AEB-4D33-FDCE1126B149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7" creationId="{14B4D71A-1448-05E3-5BC1-11F467110568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8" creationId="{1BA00A48-7DF8-A645-44BF-0C6FDD1FD87F}"/>
          </ac:picMkLst>
        </pc:picChg>
        <pc:picChg chg="add del">
          <ac:chgData name="Alon Pinheiro" userId="4501e3c9-5ef7-40cc-a0c2-9ea35ef4d3fb" providerId="ADAL" clId="{CC234260-F8A0-4F96-8F6F-F1B2D6E0D2E8}" dt="2023-10-16T20:21:47.839" v="30" actId="478"/>
          <ac:picMkLst>
            <pc:docMk/>
            <pc:sldMk cId="331466821" sldId="345"/>
            <ac:picMk id="24" creationId="{A1EC758C-3016-C16A-EA4C-1DB6979EEDC3}"/>
          </ac:picMkLst>
        </pc:picChg>
        <pc:picChg chg="add del mod">
          <ac:chgData name="Alon Pinheiro" userId="4501e3c9-5ef7-40cc-a0c2-9ea35ef4d3fb" providerId="ADAL" clId="{CC234260-F8A0-4F96-8F6F-F1B2D6E0D2E8}" dt="2023-10-16T20:24:33.956" v="46" actId="478"/>
          <ac:picMkLst>
            <pc:docMk/>
            <pc:sldMk cId="331466821" sldId="345"/>
            <ac:picMk id="30" creationId="{B6771230-59F5-01A2-A646-D7BD2DE4E2B4}"/>
          </ac:picMkLst>
        </pc:picChg>
        <pc:picChg chg="add mod">
          <ac:chgData name="Alon Pinheiro" userId="4501e3c9-5ef7-40cc-a0c2-9ea35ef4d3fb" providerId="ADAL" clId="{CC234260-F8A0-4F96-8F6F-F1B2D6E0D2E8}" dt="2023-10-16T20:24:32.441" v="45" actId="1076"/>
          <ac:picMkLst>
            <pc:docMk/>
            <pc:sldMk cId="331466821" sldId="345"/>
            <ac:picMk id="32" creationId="{AA993B30-C15E-2F81-31D4-B5D3F2E3D742}"/>
          </ac:picMkLst>
        </pc:picChg>
        <pc:picChg chg="add mod">
          <ac:chgData name="Alon Pinheiro" userId="4501e3c9-5ef7-40cc-a0c2-9ea35ef4d3fb" providerId="ADAL" clId="{CC234260-F8A0-4F96-8F6F-F1B2D6E0D2E8}" dt="2023-10-16T20:25:29.734" v="53" actId="1037"/>
          <ac:picMkLst>
            <pc:docMk/>
            <pc:sldMk cId="331466821" sldId="345"/>
            <ac:picMk id="34" creationId="{081AE3AE-6AF4-CDF6-F3AD-BE4A243CC65C}"/>
          </ac:picMkLst>
        </pc:picChg>
        <pc:picChg chg="add mod">
          <ac:chgData name="Alon Pinheiro" userId="4501e3c9-5ef7-40cc-a0c2-9ea35ef4d3fb" providerId="ADAL" clId="{CC234260-F8A0-4F96-8F6F-F1B2D6E0D2E8}" dt="2023-10-16T20:26:10.010" v="63" actId="1036"/>
          <ac:picMkLst>
            <pc:docMk/>
            <pc:sldMk cId="331466821" sldId="345"/>
            <ac:picMk id="39" creationId="{C8BCA12B-E71F-2512-B66D-DC66116DD8CC}"/>
          </ac:picMkLst>
        </pc:picChg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42821974" sldId="346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1621887007" sldId="347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2859360" sldId="34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582878868" sldId="349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390317138" sldId="350"/>
        </pc:sldMkLst>
      </pc:sldChg>
      <pc:sldChg chg="addSp delSp modSp del">
        <pc:chgData name="Alon Pinheiro" userId="4501e3c9-5ef7-40cc-a0c2-9ea35ef4d3fb" providerId="ADAL" clId="{CC234260-F8A0-4F96-8F6F-F1B2D6E0D2E8}" dt="2023-10-16T20:26:15.879" v="64" actId="47"/>
        <pc:sldMkLst>
          <pc:docMk/>
          <pc:sldMk cId="311367185" sldId="351"/>
        </pc:sldMkLst>
        <pc:picChg chg="add del mod">
          <ac:chgData name="Alon Pinheiro" userId="4501e3c9-5ef7-40cc-a0c2-9ea35ef4d3fb" providerId="ADAL" clId="{CC234260-F8A0-4F96-8F6F-F1B2D6E0D2E8}" dt="2023-10-16T20:20:23.802" v="14"/>
          <ac:picMkLst>
            <pc:docMk/>
            <pc:sldMk cId="311367185" sldId="351"/>
            <ac:picMk id="8" creationId="{AB031BD7-B499-1B1C-0538-FAD1BCD6E557}"/>
          </ac:picMkLst>
        </pc:picChg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612426671" sldId="352"/>
        </pc:sldMkLst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052163780" sldId="35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238132136" sldId="355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140937715" sldId="356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4137583642" sldId="357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312975842" sldId="358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97866641" sldId="359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264146757" sldId="360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449654616" sldId="361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511810706" sldId="36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915844841" sldId="365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microsoft.com/office/2007/relationships/hdphoto" Target="../media/hdphoto1.wdp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214228" y="2584995"/>
            <a:ext cx="4432600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95250" y="76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Hashtag  Dashboard Vendas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114425" y="123825"/>
            <a:ext cx="0" cy="307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431192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13765A7-578C-45BC-B36E-321EAA074357}"/>
              </a:ext>
            </a:extLst>
          </p:cNvPr>
          <p:cNvGrpSpPr/>
          <p:nvPr/>
        </p:nvGrpSpPr>
        <p:grpSpPr>
          <a:xfrm>
            <a:off x="214227" y="2433966"/>
            <a:ext cx="4439752" cy="272984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3721AED-6672-4E20-804E-5B06C2B75A67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77A6B48-8266-4321-994C-DB0509D3980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4950690" y="2584843"/>
            <a:ext cx="7027079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216A2E-5C20-4712-BF6B-26BD0C052290}"/>
              </a:ext>
            </a:extLst>
          </p:cNvPr>
          <p:cNvGrpSpPr/>
          <p:nvPr/>
        </p:nvGrpSpPr>
        <p:grpSpPr>
          <a:xfrm>
            <a:off x="4951076" y="2433729"/>
            <a:ext cx="7029446" cy="273220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32134A3-C4D3-44D0-A3E3-A2E0851DBC4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0F0436CF-05D1-4493-9E98-EEC8F80ADA33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214229" y="606091"/>
            <a:ext cx="2755393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147473" y="606091"/>
            <a:ext cx="2675608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6000932" y="606091"/>
            <a:ext cx="2807631" cy="1497993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BFCC8DD1-118E-48D6-A89C-C9AC7C05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16" y="730877"/>
            <a:ext cx="507270" cy="507270"/>
          </a:xfrm>
          <a:prstGeom prst="rect">
            <a:avLst/>
          </a:prstGeom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8986413" y="606090"/>
            <a:ext cx="2991357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7FA598D-C1A0-4958-9785-D1306CB0E09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60" y="726141"/>
            <a:ext cx="507271" cy="50727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9E90373-4B00-4A37-9DAE-9718A27E89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422" y="699759"/>
            <a:ext cx="533654" cy="53365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037B49E-27C3-41EE-87AE-4C964C80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2" y="729035"/>
            <a:ext cx="434742" cy="4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233448"/>
            <a:ext cx="1633728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999490" y="233448"/>
            <a:ext cx="1853182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4035553" y="233448"/>
            <a:ext cx="1731263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5949697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8034529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10107168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2" y="1146746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13362" y="3803269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1DC1866-E6BB-4ECA-8464-74E1DB74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0" y="328046"/>
            <a:ext cx="443036" cy="4430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6D694C-1481-4ADF-BFE4-6B9D32A6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367295"/>
            <a:ext cx="420460" cy="4204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BD6118-28B8-4C68-B34F-9307E7B4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336124"/>
            <a:ext cx="451631" cy="4516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F2BEF27-BA2D-4578-A5AD-B2D2E084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392796"/>
            <a:ext cx="369457" cy="3694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77080E-73B8-4507-AAAD-04730E8E5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392796"/>
            <a:ext cx="397163" cy="3971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FD28A99-ACEA-412B-9F6B-55108DC6D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374323"/>
            <a:ext cx="394403" cy="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D8CA38A-B0F9-4AF2-B944-D168B696BAF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479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C5D783-E39B-4486-B6C3-AE95BE6C9DEE}"/>
              </a:ext>
            </a:extLst>
          </p:cNvPr>
          <p:cNvSpPr/>
          <p:nvPr/>
        </p:nvSpPr>
        <p:spPr>
          <a:xfrm>
            <a:off x="913249" y="111760"/>
            <a:ext cx="11177151" cy="6634480"/>
          </a:xfrm>
          <a:prstGeom prst="roundRect">
            <a:avLst>
              <a:gd name="adj" fmla="val 479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680C5B4-B785-47C3-9DAE-60876FCE1970}"/>
              </a:ext>
            </a:extLst>
          </p:cNvPr>
          <p:cNvSpPr txBox="1"/>
          <p:nvPr/>
        </p:nvSpPr>
        <p:spPr>
          <a:xfrm>
            <a:off x="1907576" y="271397"/>
            <a:ext cx="290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 Bold" panose="00000800000000000000" pitchFamily="2" charset="0"/>
              </a:rPr>
              <a:t>Dashboard de Vendas</a:t>
            </a:r>
            <a:endParaRPr lang="pt-BR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5B56A8B-F850-4D35-9078-C6452818F416}"/>
              </a:ext>
            </a:extLst>
          </p:cNvPr>
          <p:cNvSpPr/>
          <p:nvPr/>
        </p:nvSpPr>
        <p:spPr>
          <a:xfrm>
            <a:off x="1101395" y="740676"/>
            <a:ext cx="2592000" cy="1341797"/>
          </a:xfrm>
          <a:prstGeom prst="roundRect">
            <a:avLst/>
          </a:prstGeom>
          <a:gradFill flip="none" rotWithShape="1">
            <a:gsLst>
              <a:gs pos="68000">
                <a:srgbClr val="222114">
                  <a:alpha val="25000"/>
                </a:srgbClr>
              </a:gs>
              <a:gs pos="0">
                <a:srgbClr val="040B0A"/>
              </a:gs>
              <a:gs pos="100000">
                <a:srgbClr val="F9BD5C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F9BD5C"/>
                </a:gs>
              </a:gsLst>
              <a:lin ang="20100000" scaled="0"/>
            </a:gradFill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9587F49-B7B8-4D02-85B7-F7CE32E85F5B}"/>
              </a:ext>
            </a:extLst>
          </p:cNvPr>
          <p:cNvSpPr/>
          <p:nvPr/>
        </p:nvSpPr>
        <p:spPr>
          <a:xfrm>
            <a:off x="3831957" y="740676"/>
            <a:ext cx="2592000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66000">
                <a:srgbClr val="040B0A">
                  <a:alpha val="27000"/>
                </a:srgbClr>
              </a:gs>
              <a:gs pos="100000">
                <a:srgbClr val="1AC0AD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1AC0AD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DFD33D-DCE4-47E1-8C81-3AA9CA39C753}"/>
              </a:ext>
            </a:extLst>
          </p:cNvPr>
          <p:cNvSpPr/>
          <p:nvPr/>
        </p:nvSpPr>
        <p:spPr>
          <a:xfrm>
            <a:off x="6562519" y="722090"/>
            <a:ext cx="2592000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0">
                <a:srgbClr val="040B0A"/>
              </a:gs>
              <a:gs pos="70000">
                <a:schemeClr val="bg2">
                  <a:lumMod val="10000"/>
                  <a:alpha val="34000"/>
                </a:schemeClr>
              </a:gs>
              <a:gs pos="100000">
                <a:srgbClr val="DD7580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DD7580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478A284B-69A7-4AE6-A291-6C403F74447F}"/>
              </a:ext>
            </a:extLst>
          </p:cNvPr>
          <p:cNvSpPr/>
          <p:nvPr/>
        </p:nvSpPr>
        <p:spPr>
          <a:xfrm>
            <a:off x="1202673" y="862532"/>
            <a:ext cx="554690" cy="554690"/>
          </a:xfrm>
          <a:prstGeom prst="roundRect">
            <a:avLst>
              <a:gd name="adj" fmla="val 21667"/>
            </a:avLst>
          </a:prstGeom>
          <a:solidFill>
            <a:srgbClr val="F9B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8A3737E0-0BF3-494C-8B50-D5A18469F520}"/>
              </a:ext>
            </a:extLst>
          </p:cNvPr>
          <p:cNvSpPr/>
          <p:nvPr/>
        </p:nvSpPr>
        <p:spPr>
          <a:xfrm>
            <a:off x="4010258" y="839052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1AC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E8D7874-8DC4-4099-BB9A-2DC47C929909}"/>
              </a:ext>
            </a:extLst>
          </p:cNvPr>
          <p:cNvSpPr/>
          <p:nvPr/>
        </p:nvSpPr>
        <p:spPr>
          <a:xfrm>
            <a:off x="6720798" y="815323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DD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F709F5E-68F4-4BBF-9930-9C439BC818EF}"/>
              </a:ext>
            </a:extLst>
          </p:cNvPr>
          <p:cNvSpPr/>
          <p:nvPr/>
        </p:nvSpPr>
        <p:spPr>
          <a:xfrm>
            <a:off x="1101396" y="4739548"/>
            <a:ext cx="4141201" cy="1882846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B7BC86B9-7AE3-4EDC-9C5B-0F4DF6AF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7283" y="4935560"/>
            <a:ext cx="179108" cy="179108"/>
          </a:xfrm>
          <a:prstGeom prst="rect">
            <a:avLst/>
          </a:prstGeom>
        </p:spPr>
      </p:pic>
      <p:pic>
        <p:nvPicPr>
          <p:cNvPr id="3" name="Imagem 2" descr="Uma imagem contendo luvas&#10;&#10;Descrição gerada automaticamente">
            <a:extLst>
              <a:ext uri="{FF2B5EF4-FFF2-40B4-BE49-F238E27FC236}">
                <a16:creationId xmlns:a16="http://schemas.microsoft.com/office/drawing/2014/main" id="{4A7CAEA0-4249-4460-A4BF-44C0E268A9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9BD5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09" y="5606143"/>
            <a:ext cx="1042003" cy="1042003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1F0795E-7625-4AB6-8650-7B1D6A7CFD97}"/>
              </a:ext>
            </a:extLst>
          </p:cNvPr>
          <p:cNvSpPr/>
          <p:nvPr/>
        </p:nvSpPr>
        <p:spPr>
          <a:xfrm>
            <a:off x="9328434" y="722090"/>
            <a:ext cx="2568926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0">
                <a:srgbClr val="040B0A"/>
              </a:gs>
              <a:gs pos="70000">
                <a:schemeClr val="bg2">
                  <a:lumMod val="10000"/>
                  <a:alpha val="34000"/>
                </a:schemeClr>
              </a:gs>
              <a:gs pos="100000">
                <a:srgbClr val="916491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DD7580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BC4C546-CE2C-4691-B9A0-2DE01A315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03" y="984302"/>
            <a:ext cx="325030" cy="32503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88162DED-97FF-45FB-B985-E0D70DBB6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55" y="966267"/>
            <a:ext cx="302096" cy="302094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BFC50DF8-B8DA-4199-B571-D81FDB5D3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95" y="922207"/>
            <a:ext cx="351704" cy="351702"/>
          </a:xfrm>
          <a:prstGeom prst="rect">
            <a:avLst/>
          </a:prstGeom>
        </p:spPr>
      </p:pic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807763A-047A-464D-8D9B-D5654C42272A}"/>
              </a:ext>
            </a:extLst>
          </p:cNvPr>
          <p:cNvSpPr/>
          <p:nvPr/>
        </p:nvSpPr>
        <p:spPr>
          <a:xfrm>
            <a:off x="9480988" y="815323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9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B814E522-7832-4BCC-8BC4-96861A761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296" y="922206"/>
            <a:ext cx="362073" cy="362073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FACC262-7532-4157-A59D-D4E9EDDAF314}"/>
              </a:ext>
            </a:extLst>
          </p:cNvPr>
          <p:cNvSpPr/>
          <p:nvPr/>
        </p:nvSpPr>
        <p:spPr>
          <a:xfrm>
            <a:off x="1101396" y="2235043"/>
            <a:ext cx="7335034" cy="2350697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91D80D4-D4AF-4698-A612-73FCB1D3BFD3}"/>
              </a:ext>
            </a:extLst>
          </p:cNvPr>
          <p:cNvSpPr/>
          <p:nvPr/>
        </p:nvSpPr>
        <p:spPr>
          <a:xfrm>
            <a:off x="1033906" y="4892118"/>
            <a:ext cx="2459114" cy="324990"/>
          </a:xfrm>
          <a:prstGeom prst="roundRect">
            <a:avLst>
              <a:gd name="adj" fmla="val 34215"/>
            </a:avLst>
          </a:prstGeom>
          <a:solidFill>
            <a:srgbClr val="1AC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8BE92A-8DAC-4C84-BF4A-C821BC980EC2}"/>
              </a:ext>
            </a:extLst>
          </p:cNvPr>
          <p:cNvSpPr txBox="1"/>
          <p:nvPr/>
        </p:nvSpPr>
        <p:spPr>
          <a:xfrm>
            <a:off x="515746" y="4903195"/>
            <a:ext cx="290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Montserrat Bold" panose="00000800000000000000" pitchFamily="2" charset="0"/>
              </a:rPr>
              <a:t>Resumo Vendas Online</a:t>
            </a:r>
            <a:endParaRPr lang="pt-BR" sz="1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61903A7-C55B-467D-836A-82AD339EAE59}"/>
              </a:ext>
            </a:extLst>
          </p:cNvPr>
          <p:cNvSpPr/>
          <p:nvPr/>
        </p:nvSpPr>
        <p:spPr>
          <a:xfrm>
            <a:off x="8572333" y="2235044"/>
            <a:ext cx="3325027" cy="4387350"/>
          </a:xfrm>
          <a:prstGeom prst="roundRect">
            <a:avLst>
              <a:gd name="adj" fmla="val 5391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B7B9323D-05E9-4B4F-9661-0C01A1BEF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9" y="1146817"/>
            <a:ext cx="605471" cy="605471"/>
          </a:xfrm>
          <a:prstGeom prst="rect">
            <a:avLst/>
          </a:prstGeom>
          <a:effectLst>
            <a:glow rad="63500">
              <a:schemeClr val="accent4">
                <a:satMod val="175000"/>
                <a:alpha val="23000"/>
              </a:schemeClr>
            </a:glow>
          </a:effectLst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163614B-4B6F-4049-B536-C0A13F1AE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4" y="209854"/>
            <a:ext cx="605470" cy="605470"/>
          </a:xfrm>
          <a:prstGeom prst="rect">
            <a:avLst/>
          </a:prstGeom>
          <a:effectLst>
            <a:glow rad="63500">
              <a:schemeClr val="accent4">
                <a:satMod val="175000"/>
                <a:alpha val="23000"/>
              </a:schemeClr>
            </a:glow>
          </a:effectLst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07B87CBB-AEC4-40F1-8DE9-95A4C79B64B7}"/>
              </a:ext>
            </a:extLst>
          </p:cNvPr>
          <p:cNvSpPr/>
          <p:nvPr/>
        </p:nvSpPr>
        <p:spPr>
          <a:xfrm>
            <a:off x="5378500" y="4739548"/>
            <a:ext cx="3057930" cy="1882846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55"/>
    </mc:Choice>
    <mc:Fallback xmlns="">
      <p:transition spd="slow" advTm="555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05324B"/>
              </a:gs>
              <a:gs pos="63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71500" y="110067"/>
            <a:ext cx="11511009" cy="6636962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92347" y="266264"/>
            <a:ext cx="1895913" cy="580826"/>
          </a:xfrm>
          <a:prstGeom prst="roundRect">
            <a:avLst>
              <a:gd name="adj" fmla="val 115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8AE743-B961-4517-8A51-96702F1EB0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4" y="72853"/>
            <a:ext cx="788063" cy="789698"/>
          </a:xfrm>
          <a:prstGeom prst="rect">
            <a:avLst/>
          </a:prstGeom>
          <a:effectLst>
            <a:glow rad="50800">
              <a:schemeClr val="tx2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546F124-5175-47A7-84CD-7280AA893587}"/>
              </a:ext>
            </a:extLst>
          </p:cNvPr>
          <p:cNvSpPr/>
          <p:nvPr/>
        </p:nvSpPr>
        <p:spPr>
          <a:xfrm>
            <a:off x="2672344" y="266264"/>
            <a:ext cx="1774495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4530923" y="266264"/>
            <a:ext cx="1833047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A47050C-3248-4DE0-949F-EA9FA49B60A8}"/>
              </a:ext>
            </a:extLst>
          </p:cNvPr>
          <p:cNvSpPr/>
          <p:nvPr/>
        </p:nvSpPr>
        <p:spPr>
          <a:xfrm>
            <a:off x="6448054" y="266264"/>
            <a:ext cx="1527546" cy="580826"/>
          </a:xfrm>
          <a:prstGeom prst="roundRect">
            <a:avLst>
              <a:gd name="adj" fmla="val 98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8059684" y="266264"/>
            <a:ext cx="1982460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10126228" y="266264"/>
            <a:ext cx="1853949" cy="580826"/>
          </a:xfrm>
          <a:prstGeom prst="roundRect">
            <a:avLst>
              <a:gd name="adj" fmla="val 893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872211C-4481-436E-93FA-54433E9C8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9" y="343323"/>
            <a:ext cx="466905" cy="466905"/>
          </a:xfrm>
          <a:prstGeom prst="rect">
            <a:avLst/>
          </a:prstGeom>
          <a:effectLst>
            <a:glow>
              <a:srgbClr val="032030">
                <a:alpha val="60000"/>
              </a:srgb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8E6D829-D8E1-4A12-93F8-F93BFF997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09" y="321713"/>
            <a:ext cx="497660" cy="49766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7FA94E2-A302-4AD4-934D-A45B3A8AC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0" y="321713"/>
            <a:ext cx="434077" cy="43407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64F41A3-62B4-4C74-A0D6-B50C3C712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50" y="321867"/>
            <a:ext cx="434077" cy="43407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9228A06-6B36-462D-B6D4-8943B3D82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46" y="302816"/>
            <a:ext cx="480005" cy="48000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B1AA993-CFF7-43EB-A18C-73CE873BB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72" y="321712"/>
            <a:ext cx="467117" cy="467117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692347" y="969962"/>
            <a:ext cx="11328470" cy="3429317"/>
          </a:xfrm>
          <a:prstGeom prst="roundRect">
            <a:avLst>
              <a:gd name="adj" fmla="val 41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692347" y="4513144"/>
            <a:ext cx="2760064" cy="2090856"/>
          </a:xfrm>
          <a:prstGeom prst="roundRect">
            <a:avLst>
              <a:gd name="adj" fmla="val 58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A318CF0-B52D-43A3-8A66-477E5943F030}"/>
              </a:ext>
            </a:extLst>
          </p:cNvPr>
          <p:cNvSpPr/>
          <p:nvPr/>
        </p:nvSpPr>
        <p:spPr>
          <a:xfrm>
            <a:off x="3548819" y="4513144"/>
            <a:ext cx="2760064" cy="2090856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CBB0B58-A322-49CF-BDB6-C2AB8DBD3889}"/>
              </a:ext>
            </a:extLst>
          </p:cNvPr>
          <p:cNvSpPr/>
          <p:nvPr/>
        </p:nvSpPr>
        <p:spPr>
          <a:xfrm>
            <a:off x="6410786" y="4513144"/>
            <a:ext cx="2760064" cy="2090856"/>
          </a:xfrm>
          <a:prstGeom prst="roundRect">
            <a:avLst>
              <a:gd name="adj" fmla="val 63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9269507" y="4513144"/>
            <a:ext cx="2751310" cy="2090856"/>
          </a:xfrm>
          <a:prstGeom prst="roundRect">
            <a:avLst>
              <a:gd name="adj" fmla="val 67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7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CF4E69-B9A6-4C56-86C1-C6E4B84006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5AA93C07-7667-4973-B0AC-EB34A1FB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" y="202565"/>
            <a:ext cx="2651245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60520D-45D2-4BF1-8938-D551E8EE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6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A84D5DE4-41D5-4C4F-9DE9-52966D68D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8" y="480048"/>
            <a:ext cx="310970" cy="31097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9" name="Imagem 2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3E9487A3-E8E4-4B8E-8A0F-B135EFA2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90" y="202565"/>
            <a:ext cx="2695941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3744BC0-984B-41B4-8B51-2A0176E11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30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2" name="Imagem 31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8A0C07ED-6AAF-433B-97F4-203186B4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0" y="202565"/>
            <a:ext cx="2790798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4500535-2D41-440F-8932-F604D88E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51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5" name="Imagem 34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229E36F2-78FC-47A6-9853-A2768E5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63" y="202565"/>
            <a:ext cx="2768522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5C41C0-AE1F-45B7-9133-7428024E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03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0FED63D7-133D-4096-8411-8F72AC14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37" y="448535"/>
            <a:ext cx="404618" cy="404618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6" name="Imagem 45" descr="Logotipo, Ícone&#10;&#10;Descrição gerada automaticamente">
            <a:extLst>
              <a:ext uri="{FF2B5EF4-FFF2-40B4-BE49-F238E27FC236}">
                <a16:creationId xmlns:a16="http://schemas.microsoft.com/office/drawing/2014/main" id="{4572D46F-CC32-458F-B472-302309242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60" y="415656"/>
            <a:ext cx="438846" cy="438846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2" name="Imagem 71" descr="Ícone&#10;&#10;Descrição gerada automaticamente">
            <a:extLst>
              <a:ext uri="{FF2B5EF4-FFF2-40B4-BE49-F238E27FC236}">
                <a16:creationId xmlns:a16="http://schemas.microsoft.com/office/drawing/2014/main" id="{3F5DBA61-F2E6-484D-8D82-66DCB6D9C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6" y="706262"/>
            <a:ext cx="445806" cy="445806"/>
          </a:xfrm>
          <a:prstGeom prst="rect">
            <a:avLst/>
          </a:prstGeom>
          <a:effectLst>
            <a:glow rad="508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0" name="Oval 11">
            <a:extLst>
              <a:ext uri="{FF2B5EF4-FFF2-40B4-BE49-F238E27FC236}">
                <a16:creationId xmlns:a16="http://schemas.microsoft.com/office/drawing/2014/main" id="{EE5ABC55-6BBF-47EC-95DB-4DEB567D6906}"/>
              </a:ext>
            </a:extLst>
          </p:cNvPr>
          <p:cNvSpPr/>
          <p:nvPr/>
        </p:nvSpPr>
        <p:spPr>
          <a:xfrm>
            <a:off x="6031757" y="3402750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C3FA9922-2DC4-44B6-A238-E52DC627E2DF}"/>
              </a:ext>
            </a:extLst>
          </p:cNvPr>
          <p:cNvSpPr/>
          <p:nvPr/>
        </p:nvSpPr>
        <p:spPr>
          <a:xfrm>
            <a:off x="6214491" y="891928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F92DA0B8-F621-455B-B695-50F7397317A6}"/>
              </a:ext>
            </a:extLst>
          </p:cNvPr>
          <p:cNvSpPr/>
          <p:nvPr/>
        </p:nvSpPr>
        <p:spPr>
          <a:xfrm>
            <a:off x="110438" y="463256"/>
            <a:ext cx="8467143" cy="4930034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9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579F9E91-7CC5-4851-9814-73C636FAC3CC}"/>
              </a:ext>
            </a:extLst>
          </p:cNvPr>
          <p:cNvSpPr/>
          <p:nvPr/>
        </p:nvSpPr>
        <p:spPr>
          <a:xfrm>
            <a:off x="183815" y="3472745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pic>
        <p:nvPicPr>
          <p:cNvPr id="8" name="Imagem 7" descr="Ícone, Seta&#10;&#10;Descrição gerada automaticamente">
            <a:extLst>
              <a:ext uri="{FF2B5EF4-FFF2-40B4-BE49-F238E27FC236}">
                <a16:creationId xmlns:a16="http://schemas.microsoft.com/office/drawing/2014/main" id="{638960EC-6AA1-413C-B438-30AC192E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" y="159972"/>
            <a:ext cx="408672" cy="4086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4A8DABF-8301-4A69-A304-F0BDD628EC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6" r="72826" b="40094"/>
          <a:stretch/>
        </p:blipFill>
        <p:spPr>
          <a:xfrm>
            <a:off x="9210420" y="1159837"/>
            <a:ext cx="1757556" cy="16525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E6BA3EB-B02E-4B3A-A61B-EF279A39C1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4" r="72868" b="35280"/>
          <a:stretch/>
        </p:blipFill>
        <p:spPr>
          <a:xfrm>
            <a:off x="3496029" y="1144132"/>
            <a:ext cx="1754880" cy="19667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2F78945-1B01-4739-84C2-39E22A05CB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0" r="72200" b="23720"/>
          <a:stretch/>
        </p:blipFill>
        <p:spPr>
          <a:xfrm>
            <a:off x="714586" y="1144131"/>
            <a:ext cx="1798092" cy="15927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E34F4EF3-3DF8-49C4-8B00-43C77027D8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8" r="72868" b="51360"/>
          <a:stretch/>
        </p:blipFill>
        <p:spPr>
          <a:xfrm>
            <a:off x="6332361" y="1122277"/>
            <a:ext cx="1754880" cy="225552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BEA9F683-F4A0-4849-B077-CA67801CB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17" y="480960"/>
            <a:ext cx="339768" cy="339768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148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Padrão do plano de fundo&#10;&#10;Descrição gerada automaticamente">
            <a:extLst>
              <a:ext uri="{FF2B5EF4-FFF2-40B4-BE49-F238E27FC236}">
                <a16:creationId xmlns:a16="http://schemas.microsoft.com/office/drawing/2014/main" id="{94D02E2B-B9CD-472E-9019-498AB499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"/>
            <a:ext cx="12318860" cy="685438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2A6EE6-8CA7-4936-8071-FB175478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610253"/>
            <a:ext cx="7938889" cy="52414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D016100-C382-4B74-84A8-9466B11E3B71}"/>
              </a:ext>
            </a:extLst>
          </p:cNvPr>
          <p:cNvGrpSpPr/>
          <p:nvPr/>
        </p:nvGrpSpPr>
        <p:grpSpPr>
          <a:xfrm>
            <a:off x="11069296" y="6382080"/>
            <a:ext cx="562860" cy="283518"/>
            <a:chOff x="0" y="5891376"/>
            <a:chExt cx="651936" cy="3283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135D2D0-E2A2-4FCA-AEDD-7B84CC30F086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F103AF2-2072-4FAB-910A-C744AAC9D7C2}"/>
                </a:ext>
              </a:extLst>
            </p:cNvPr>
            <p:cNvSpPr/>
            <p:nvPr/>
          </p:nvSpPr>
          <p:spPr>
            <a:xfrm>
              <a:off x="343074" y="5933042"/>
              <a:ext cx="251671" cy="251671"/>
            </a:xfrm>
            <a:prstGeom prst="ellipse">
              <a:avLst/>
            </a:prstGeom>
            <a:solidFill>
              <a:srgbClr val="1A2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47476C7-61AE-467B-B6FD-27C701A3D45A}"/>
              </a:ext>
            </a:extLst>
          </p:cNvPr>
          <p:cNvGrpSpPr/>
          <p:nvPr/>
        </p:nvGrpSpPr>
        <p:grpSpPr>
          <a:xfrm>
            <a:off x="11059879" y="5986802"/>
            <a:ext cx="562860" cy="283518"/>
            <a:chOff x="0" y="5891376"/>
            <a:chExt cx="651936" cy="32838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4C8DDC7D-5038-4373-90E2-565C1A0726D0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rgbClr val="1A2662"/>
            </a:solidFill>
            <a:ln w="19050"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5876BCD-54A1-42AC-AC54-65E1F059AB2C}"/>
                </a:ext>
              </a:extLst>
            </p:cNvPr>
            <p:cNvSpPr/>
            <p:nvPr/>
          </p:nvSpPr>
          <p:spPr>
            <a:xfrm>
              <a:off x="54026" y="5933042"/>
              <a:ext cx="251672" cy="251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522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11F272-2DE2-4E35-8FC0-011543FBFF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1F9B71-5306-4852-97F4-C3C4D06D25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F7D42-3571-4D08-8419-5931AB5F93DC}"/>
              </a:ext>
            </a:extLst>
          </p:cNvPr>
          <p:cNvSpPr txBox="1"/>
          <p:nvPr/>
        </p:nvSpPr>
        <p:spPr>
          <a:xfrm>
            <a:off x="1559220" y="2006304"/>
            <a:ext cx="9073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  <a:p>
            <a:pPr algn="ctr"/>
            <a:r>
              <a:rPr lang="pt-BR" sz="4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Hashtag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335405-D7A2-44D1-BD00-AA8A75C83BBF}"/>
              </a:ext>
            </a:extLst>
          </p:cNvPr>
          <p:cNvSpPr txBox="1"/>
          <p:nvPr/>
        </p:nvSpPr>
        <p:spPr>
          <a:xfrm>
            <a:off x="4091452" y="5421470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D463B63-AA89-4F30-BD43-929CF48B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73" y="4243615"/>
            <a:ext cx="1200200" cy="1200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3F557F-F72B-49B9-A314-589E101E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3" y="-103138"/>
            <a:ext cx="1357724" cy="136054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0A62F0-31DE-4AEA-BCF6-15819D1E4F64}"/>
              </a:ext>
            </a:extLst>
          </p:cNvPr>
          <p:cNvSpPr txBox="1"/>
          <p:nvPr/>
        </p:nvSpPr>
        <p:spPr>
          <a:xfrm>
            <a:off x="6034548" y="5421470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Detalhado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CB4CA8-FCC4-488F-8E22-A273D0DCA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29" y="4329090"/>
            <a:ext cx="887344" cy="88734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351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14878" y="233680"/>
            <a:ext cx="616068" cy="6421120"/>
          </a:xfrm>
          <a:prstGeom prst="roundRect">
            <a:avLst>
              <a:gd name="adj" fmla="val 26936"/>
            </a:avLst>
          </a:prstGeom>
          <a:solidFill>
            <a:srgbClr val="2925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768071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553517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670182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338962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492641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339443" y="123921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Vendas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360ECDD-D213-ED94-74B4-3BBD57DC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" y="5913008"/>
            <a:ext cx="752770" cy="754332"/>
          </a:xfrm>
          <a:prstGeom prst="rect">
            <a:avLst/>
          </a:prstGeom>
          <a:effectLst/>
        </p:spPr>
      </p:pic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04153"/>
            <a:ext cx="7090162" cy="232159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940663" y="768674"/>
            <a:ext cx="266996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7998E18-618C-465B-512F-F1C34F0A6E0A}"/>
              </a:ext>
            </a:extLst>
          </p:cNvPr>
          <p:cNvSpPr/>
          <p:nvPr/>
        </p:nvSpPr>
        <p:spPr>
          <a:xfrm>
            <a:off x="917175" y="4236720"/>
            <a:ext cx="3844076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606B3-2EFB-D7DF-61EE-FECE840E365A}"/>
              </a:ext>
            </a:extLst>
          </p:cNvPr>
          <p:cNvSpPr/>
          <p:nvPr/>
        </p:nvSpPr>
        <p:spPr>
          <a:xfrm>
            <a:off x="924316" y="1789165"/>
            <a:ext cx="3836936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00FFF05-802F-3431-41E1-CB93F4A4B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" y="402871"/>
            <a:ext cx="448939" cy="4489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B8D843F-1982-D26A-0B3B-C89DED105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5" y="1209935"/>
            <a:ext cx="374064" cy="374064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954615C-4AF9-24D1-0082-327D680F6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5" y="2605355"/>
            <a:ext cx="448939" cy="448939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2794EEA-A338-C016-AEC5-FA3E3A203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8" y="1913549"/>
            <a:ext cx="411502" cy="411502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E10BDA3-D80C-8D25-1B9E-CB8C08814521}"/>
              </a:ext>
            </a:extLst>
          </p:cNvPr>
          <p:cNvSpPr/>
          <p:nvPr/>
        </p:nvSpPr>
        <p:spPr>
          <a:xfrm>
            <a:off x="1037726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A1EC758C-3016-C16A-EA4C-1DB6979EE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1" y="993870"/>
            <a:ext cx="514350" cy="51435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6DBBEE7-C5F8-F87E-67B4-F18BEB38CF67}"/>
              </a:ext>
            </a:extLst>
          </p:cNvPr>
          <p:cNvSpPr/>
          <p:nvPr/>
        </p:nvSpPr>
        <p:spPr>
          <a:xfrm>
            <a:off x="3866694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A993B30-C15E-2F81-31D4-B5D3F2E3D7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18" y="955292"/>
            <a:ext cx="537182" cy="537182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81AE3AE-6AF4-CDF6-F3AD-BE4A243C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50" y="932950"/>
            <a:ext cx="599370" cy="599370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C8BCA12B-E71F-2512-B66D-DC66116DD8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2" y="975159"/>
            <a:ext cx="534202" cy="5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Bold</vt:lpstr>
      <vt:lpstr>Montserrat SemiBold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49</cp:revision>
  <dcterms:created xsi:type="dcterms:W3CDTF">2021-01-25T21:40:29Z</dcterms:created>
  <dcterms:modified xsi:type="dcterms:W3CDTF">2023-10-17T19:51:29Z</dcterms:modified>
</cp:coreProperties>
</file>