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1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3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93563" y="4158767"/>
            <a:ext cx="6386522" cy="3773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5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5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67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3445300"/>
            <a:ext cx="7742855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0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5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6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6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47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E28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162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3450902"/>
            <a:ext cx="2983793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75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7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</p:sldLayoutIdLst>
  <p:txStyles>
    <p:titleStyle>
      <a:lvl1pPr algn="l" defTabSz="504208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7" indent="-378157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38" indent="-315131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22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30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38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47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55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64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72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8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17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25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35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43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52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60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69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266" y="3343107"/>
            <a:ext cx="4157979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0" spc="-130" dirty="0">
                <a:latin typeface="Trebuchet MS"/>
                <a:cs typeface="Trebuchet MS"/>
              </a:rPr>
              <a:t>Otimização</a:t>
            </a:r>
            <a:r>
              <a:rPr sz="2950" b="0" spc="-220" dirty="0">
                <a:latin typeface="Trebuchet MS"/>
                <a:cs typeface="Trebuchet MS"/>
              </a:rPr>
              <a:t> </a:t>
            </a:r>
            <a:r>
              <a:rPr sz="2950" b="0" spc="-130" dirty="0">
                <a:latin typeface="Trebuchet MS"/>
                <a:cs typeface="Trebuchet MS"/>
              </a:rPr>
              <a:t>de</a:t>
            </a:r>
            <a:r>
              <a:rPr sz="2950" b="0" spc="-290" dirty="0">
                <a:latin typeface="Trebuchet MS"/>
                <a:cs typeface="Trebuchet MS"/>
              </a:rPr>
              <a:t> </a:t>
            </a:r>
            <a:r>
              <a:rPr sz="2950" b="0" spc="-20" dirty="0">
                <a:latin typeface="Trebuchet MS"/>
                <a:cs typeface="Trebuchet MS"/>
              </a:rPr>
              <a:t>Campanhas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668"/>
            <a:ext cx="5474207" cy="6013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10" y="1357414"/>
            <a:ext cx="5313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rebuchet MS"/>
                <a:cs typeface="Trebuchet MS"/>
              </a:rPr>
              <a:t>CPA</a:t>
            </a:r>
            <a:r>
              <a:rPr sz="1750" b="1" spc="-9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Médio</a:t>
            </a:r>
            <a:r>
              <a:rPr sz="1750" b="1" spc="-90" dirty="0">
                <a:latin typeface="Trebuchet MS"/>
                <a:cs typeface="Trebuchet MS"/>
              </a:rPr>
              <a:t> </a:t>
            </a:r>
            <a:r>
              <a:rPr sz="1750" b="1" spc="-30" dirty="0">
                <a:latin typeface="Trebuchet MS"/>
                <a:cs typeface="Trebuchet MS"/>
              </a:rPr>
              <a:t>e</a:t>
            </a:r>
            <a:r>
              <a:rPr sz="1750" b="1" spc="-8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Impressões</a:t>
            </a:r>
            <a:r>
              <a:rPr sz="1750" b="1" spc="-5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Disponíveis</a:t>
            </a:r>
            <a:r>
              <a:rPr sz="1750" b="1" spc="-55" dirty="0">
                <a:latin typeface="Trebuchet MS"/>
                <a:cs typeface="Trebuchet MS"/>
              </a:rPr>
              <a:t> </a:t>
            </a:r>
            <a:r>
              <a:rPr sz="1750" b="1" spc="-35" dirty="0">
                <a:latin typeface="Trebuchet MS"/>
                <a:cs typeface="Trebuchet MS"/>
              </a:rPr>
              <a:t>por</a:t>
            </a:r>
            <a:r>
              <a:rPr sz="1750" b="1" spc="-110" dirty="0">
                <a:latin typeface="Trebuchet MS"/>
                <a:cs typeface="Trebuchet MS"/>
              </a:rPr>
              <a:t> </a:t>
            </a:r>
            <a:r>
              <a:rPr sz="1750" b="1" spc="-45" dirty="0">
                <a:latin typeface="Trebuchet MS"/>
                <a:cs typeface="Trebuchet MS"/>
              </a:rPr>
              <a:t>hora</a:t>
            </a:r>
            <a:r>
              <a:rPr sz="1750" b="1" spc="-9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do</a:t>
            </a:r>
            <a:r>
              <a:rPr sz="1750" b="1" spc="-90" dirty="0">
                <a:latin typeface="Trebuchet MS"/>
                <a:cs typeface="Trebuchet MS"/>
              </a:rPr>
              <a:t> </a:t>
            </a:r>
            <a:r>
              <a:rPr sz="1750" b="1" spc="-25" dirty="0">
                <a:latin typeface="Trebuchet MS"/>
                <a:cs typeface="Trebuchet MS"/>
              </a:rPr>
              <a:t>dia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1091" y="5415780"/>
            <a:ext cx="818832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dirty="0">
                <a:latin typeface="Trebuchet MS"/>
                <a:cs typeface="Trebuchet MS"/>
              </a:rPr>
              <a:t>Notamos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CPA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começa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diminuir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partir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55" dirty="0">
                <a:latin typeface="Trebuchet MS"/>
                <a:cs typeface="Trebuchet MS"/>
              </a:rPr>
              <a:t>das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6.AM,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horário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em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tem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impressões disponíveis.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265" y="2181226"/>
            <a:ext cx="9043235" cy="3110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9063"/>
            <a:ext cx="9764267" cy="3500627"/>
            <a:chOff x="0" y="1869948"/>
            <a:chExt cx="9764267" cy="350062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69948"/>
              <a:ext cx="9764267" cy="350062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object 4"/>
            <p:cNvSpPr/>
            <p:nvPr/>
          </p:nvSpPr>
          <p:spPr>
            <a:xfrm>
              <a:off x="8311896" y="2127503"/>
              <a:ext cx="67310" cy="2133600"/>
            </a:xfrm>
            <a:custGeom>
              <a:avLst/>
              <a:gdLst/>
              <a:ahLst/>
              <a:cxnLst/>
              <a:rect l="l" t="t" r="r" b="b"/>
              <a:pathLst>
                <a:path w="67309" h="2133600">
                  <a:moveTo>
                    <a:pt x="24384" y="67055"/>
                  </a:moveTo>
                  <a:lnTo>
                    <a:pt x="0" y="67055"/>
                  </a:lnTo>
                  <a:lnTo>
                    <a:pt x="33528" y="0"/>
                  </a:lnTo>
                  <a:lnTo>
                    <a:pt x="61722" y="56387"/>
                  </a:lnTo>
                  <a:lnTo>
                    <a:pt x="24384" y="56387"/>
                  </a:lnTo>
                  <a:lnTo>
                    <a:pt x="24384" y="67055"/>
                  </a:lnTo>
                  <a:close/>
                </a:path>
                <a:path w="67309" h="2133600">
                  <a:moveTo>
                    <a:pt x="41148" y="2133600"/>
                  </a:moveTo>
                  <a:lnTo>
                    <a:pt x="24384" y="2133600"/>
                  </a:lnTo>
                  <a:lnTo>
                    <a:pt x="24384" y="56387"/>
                  </a:lnTo>
                  <a:lnTo>
                    <a:pt x="41148" y="56387"/>
                  </a:lnTo>
                  <a:lnTo>
                    <a:pt x="41148" y="2133600"/>
                  </a:lnTo>
                  <a:close/>
                </a:path>
                <a:path w="67309" h="2133600">
                  <a:moveTo>
                    <a:pt x="67056" y="67055"/>
                  </a:moveTo>
                  <a:lnTo>
                    <a:pt x="41148" y="67055"/>
                  </a:lnTo>
                  <a:lnTo>
                    <a:pt x="41148" y="56387"/>
                  </a:lnTo>
                  <a:lnTo>
                    <a:pt x="61722" y="56387"/>
                  </a:lnTo>
                  <a:lnTo>
                    <a:pt x="67056" y="67055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142" y="1869948"/>
              <a:ext cx="313409" cy="2232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79200" y="1859396"/>
            <a:ext cx="61242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5" dirty="0">
                <a:solidFill>
                  <a:schemeClr val="bg1"/>
                </a:solidFill>
                <a:latin typeface="Trebuchet MS"/>
                <a:cs typeface="Trebuchet MS"/>
              </a:rPr>
              <a:t>0.20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2519" y="1960567"/>
            <a:ext cx="322190" cy="464272"/>
            <a:chOff x="2684662" y="1836968"/>
            <a:chExt cx="322190" cy="464272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6" y="2110740"/>
              <a:ext cx="67056" cy="190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4662" y="1836968"/>
              <a:ext cx="242046" cy="1920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90521" y="1943966"/>
            <a:ext cx="61242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000000"/>
                </a:solidFill>
              </a:rPr>
              <a:t>0.37</a:t>
            </a:r>
            <a:endParaRPr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622824" y="1226327"/>
            <a:ext cx="238188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0" dirty="0">
                <a:latin typeface="Trebuchet MS"/>
                <a:cs typeface="Trebuchet MS"/>
              </a:rPr>
              <a:t>CPC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Médio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Hora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Dia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232" y="5077540"/>
            <a:ext cx="116649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Trebuchet MS"/>
                <a:cs typeface="Trebuchet MS"/>
              </a:rPr>
              <a:t>Impressões</a:t>
            </a:r>
            <a:r>
              <a:rPr sz="850" spc="130" dirty="0">
                <a:latin typeface="Trebuchet MS"/>
                <a:cs typeface="Trebuchet MS"/>
              </a:rPr>
              <a:t> </a:t>
            </a:r>
            <a:r>
              <a:rPr sz="850" spc="-10" dirty="0">
                <a:latin typeface="Trebuchet MS"/>
                <a:cs typeface="Trebuchet MS"/>
              </a:rPr>
              <a:t>Disponíveis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159" y="5522454"/>
            <a:ext cx="848931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latin typeface="Trebuchet MS"/>
                <a:cs typeface="Trebuchet MS"/>
              </a:rPr>
              <a:t>Otimizando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campanhas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hora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dia,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é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possível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reduzir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custo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clique.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70" dirty="0">
                <a:latin typeface="Trebuchet MS"/>
                <a:cs typeface="Trebuchet MS"/>
              </a:rPr>
              <a:t>Isso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porque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como </a:t>
            </a:r>
            <a:r>
              <a:rPr sz="1550" dirty="0">
                <a:latin typeface="Trebuchet MS"/>
                <a:cs typeface="Trebuchet MS"/>
              </a:rPr>
              <a:t>vemos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gráfico,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temos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impressões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disponíveis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partir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55" dirty="0">
                <a:latin typeface="Trebuchet MS"/>
                <a:cs typeface="Trebuchet MS"/>
              </a:rPr>
              <a:t>das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6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A.M,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horário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em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spc="95" dirty="0">
                <a:latin typeface="Trebuchet MS"/>
                <a:cs typeface="Trebuchet MS"/>
              </a:rPr>
              <a:t>CPC </a:t>
            </a:r>
            <a:r>
              <a:rPr sz="1550" dirty="0">
                <a:latin typeface="Trebuchet MS"/>
                <a:cs typeface="Trebuchet MS"/>
              </a:rPr>
              <a:t>começa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ficar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baixo.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Por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60" dirty="0">
                <a:latin typeface="Trebuchet MS"/>
                <a:cs typeface="Trebuchet MS"/>
              </a:rPr>
              <a:t>isso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CPA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também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diminui.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165" y="1299507"/>
            <a:ext cx="49155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rebuchet MS"/>
                <a:cs typeface="Trebuchet MS"/>
              </a:rPr>
              <a:t>Impressões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Compradas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vs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Impressões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Disponíveis</a:t>
            </a:r>
            <a:endParaRPr sz="17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l="-1166" t="-2517" r="3515" b="2517"/>
          <a:stretch/>
        </p:blipFill>
        <p:spPr>
          <a:xfrm>
            <a:off x="382524" y="4735067"/>
            <a:ext cx="6335776" cy="1795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object 6"/>
          <p:cNvSpPr txBox="1"/>
          <p:nvPr/>
        </p:nvSpPr>
        <p:spPr>
          <a:xfrm>
            <a:off x="6870700" y="5258369"/>
            <a:ext cx="241490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-10" dirty="0">
                <a:latin typeface="Trebuchet MS"/>
                <a:cs typeface="Trebuchet MS"/>
              </a:rPr>
              <a:t>Diferença</a:t>
            </a:r>
            <a:r>
              <a:rPr sz="1550" spc="-165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entre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Impressões </a:t>
            </a:r>
            <a:r>
              <a:rPr sz="1550" dirty="0">
                <a:latin typeface="Trebuchet MS"/>
                <a:cs typeface="Trebuchet MS"/>
              </a:rPr>
              <a:t>Disponíveis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Impressões Compradas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75104"/>
            <a:ext cx="9427464" cy="2618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399" y="1287230"/>
            <a:ext cx="36296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rebuchet MS"/>
                <a:cs typeface="Trebuchet MS"/>
              </a:rPr>
              <a:t>CPA</a:t>
            </a:r>
            <a:r>
              <a:rPr sz="1750" b="1" spc="-13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Médio</a:t>
            </a:r>
            <a:r>
              <a:rPr sz="1750" b="1" spc="-140" dirty="0">
                <a:latin typeface="Trebuchet MS"/>
                <a:cs typeface="Trebuchet MS"/>
              </a:rPr>
              <a:t> </a:t>
            </a:r>
            <a:r>
              <a:rPr sz="1750" b="1" spc="-35" dirty="0">
                <a:latin typeface="Trebuchet MS"/>
                <a:cs typeface="Trebuchet MS"/>
              </a:rPr>
              <a:t>por</a:t>
            </a:r>
            <a:r>
              <a:rPr sz="1750" b="1" spc="-160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Hora</a:t>
            </a:r>
            <a:r>
              <a:rPr sz="1750" b="1" spc="-14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em</a:t>
            </a:r>
            <a:r>
              <a:rPr sz="1750" b="1" spc="-135" dirty="0">
                <a:latin typeface="Trebuchet MS"/>
                <a:cs typeface="Trebuchet MS"/>
              </a:rPr>
              <a:t> </a:t>
            </a:r>
            <a:r>
              <a:rPr sz="1750" b="1" spc="55" dirty="0">
                <a:latin typeface="Trebuchet MS"/>
                <a:cs typeface="Trebuchet MS"/>
              </a:rPr>
              <a:t>Cada</a:t>
            </a:r>
            <a:r>
              <a:rPr sz="1750" b="1" spc="-155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Canal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6648" y="2077211"/>
            <a:ext cx="4125595" cy="1077595"/>
          </a:xfrm>
          <a:custGeom>
            <a:avLst/>
            <a:gdLst/>
            <a:ahLst/>
            <a:cxnLst/>
            <a:rect l="l" t="t" r="r" b="b"/>
            <a:pathLst>
              <a:path w="4125595" h="1077595">
                <a:moveTo>
                  <a:pt x="1845551" y="329184"/>
                </a:moveTo>
                <a:lnTo>
                  <a:pt x="1792224" y="315468"/>
                </a:lnTo>
                <a:lnTo>
                  <a:pt x="1787652" y="336804"/>
                </a:lnTo>
                <a:lnTo>
                  <a:pt x="1839468" y="350520"/>
                </a:lnTo>
                <a:lnTo>
                  <a:pt x="1845551" y="329184"/>
                </a:lnTo>
                <a:close/>
              </a:path>
              <a:path w="4125595" h="1077595">
                <a:moveTo>
                  <a:pt x="1956816" y="284988"/>
                </a:moveTo>
                <a:lnTo>
                  <a:pt x="1885188" y="268236"/>
                </a:lnTo>
                <a:lnTo>
                  <a:pt x="1862328" y="335280"/>
                </a:lnTo>
                <a:lnTo>
                  <a:pt x="1885188" y="341376"/>
                </a:lnTo>
                <a:lnTo>
                  <a:pt x="1888236" y="339852"/>
                </a:lnTo>
                <a:lnTo>
                  <a:pt x="1889760" y="338340"/>
                </a:lnTo>
                <a:lnTo>
                  <a:pt x="1892808" y="338340"/>
                </a:lnTo>
                <a:lnTo>
                  <a:pt x="1895843" y="336816"/>
                </a:lnTo>
                <a:lnTo>
                  <a:pt x="1900428" y="336816"/>
                </a:lnTo>
                <a:lnTo>
                  <a:pt x="1905000" y="338340"/>
                </a:lnTo>
                <a:lnTo>
                  <a:pt x="1911096" y="339852"/>
                </a:lnTo>
                <a:lnTo>
                  <a:pt x="1915668" y="342912"/>
                </a:lnTo>
                <a:lnTo>
                  <a:pt x="1918716" y="345948"/>
                </a:lnTo>
                <a:lnTo>
                  <a:pt x="1921751" y="350532"/>
                </a:lnTo>
                <a:lnTo>
                  <a:pt x="1921751" y="356628"/>
                </a:lnTo>
                <a:lnTo>
                  <a:pt x="1900428" y="384048"/>
                </a:lnTo>
                <a:lnTo>
                  <a:pt x="1895843" y="382524"/>
                </a:lnTo>
                <a:lnTo>
                  <a:pt x="1889760" y="381000"/>
                </a:lnTo>
                <a:lnTo>
                  <a:pt x="1883651" y="377964"/>
                </a:lnTo>
                <a:lnTo>
                  <a:pt x="1880616" y="373380"/>
                </a:lnTo>
                <a:lnTo>
                  <a:pt x="1877568" y="370332"/>
                </a:lnTo>
                <a:lnTo>
                  <a:pt x="1877568" y="364248"/>
                </a:lnTo>
                <a:lnTo>
                  <a:pt x="1879092" y="359664"/>
                </a:lnTo>
                <a:lnTo>
                  <a:pt x="1853184" y="353568"/>
                </a:lnTo>
                <a:lnTo>
                  <a:pt x="1851660" y="361188"/>
                </a:lnTo>
                <a:lnTo>
                  <a:pt x="1851660" y="368808"/>
                </a:lnTo>
                <a:lnTo>
                  <a:pt x="1854708" y="376440"/>
                </a:lnTo>
                <a:lnTo>
                  <a:pt x="1856232" y="382524"/>
                </a:lnTo>
                <a:lnTo>
                  <a:pt x="1860804" y="388632"/>
                </a:lnTo>
                <a:lnTo>
                  <a:pt x="1868424" y="393192"/>
                </a:lnTo>
                <a:lnTo>
                  <a:pt x="1874520" y="397764"/>
                </a:lnTo>
                <a:lnTo>
                  <a:pt x="1889760" y="403872"/>
                </a:lnTo>
                <a:lnTo>
                  <a:pt x="1898904" y="405396"/>
                </a:lnTo>
                <a:lnTo>
                  <a:pt x="1906524" y="405396"/>
                </a:lnTo>
                <a:lnTo>
                  <a:pt x="1921751" y="402348"/>
                </a:lnTo>
                <a:lnTo>
                  <a:pt x="1929384" y="399288"/>
                </a:lnTo>
                <a:lnTo>
                  <a:pt x="1933943" y="393192"/>
                </a:lnTo>
                <a:lnTo>
                  <a:pt x="1937994" y="388988"/>
                </a:lnTo>
                <a:lnTo>
                  <a:pt x="1940852" y="384048"/>
                </a:lnTo>
                <a:lnTo>
                  <a:pt x="1941195" y="383489"/>
                </a:lnTo>
                <a:lnTo>
                  <a:pt x="1943811" y="377126"/>
                </a:lnTo>
                <a:lnTo>
                  <a:pt x="1946148" y="370332"/>
                </a:lnTo>
                <a:lnTo>
                  <a:pt x="1949196" y="361188"/>
                </a:lnTo>
                <a:lnTo>
                  <a:pt x="1949196" y="352044"/>
                </a:lnTo>
                <a:lnTo>
                  <a:pt x="1946148" y="345948"/>
                </a:lnTo>
                <a:lnTo>
                  <a:pt x="1944624" y="338340"/>
                </a:lnTo>
                <a:lnTo>
                  <a:pt x="1943481" y="336816"/>
                </a:lnTo>
                <a:lnTo>
                  <a:pt x="1940052" y="332244"/>
                </a:lnTo>
                <a:lnTo>
                  <a:pt x="1933943" y="329184"/>
                </a:lnTo>
                <a:lnTo>
                  <a:pt x="1929384" y="324624"/>
                </a:lnTo>
                <a:lnTo>
                  <a:pt x="1921751" y="321564"/>
                </a:lnTo>
                <a:lnTo>
                  <a:pt x="1909572" y="318528"/>
                </a:lnTo>
                <a:lnTo>
                  <a:pt x="1897380" y="318528"/>
                </a:lnTo>
                <a:lnTo>
                  <a:pt x="1891284" y="321564"/>
                </a:lnTo>
                <a:lnTo>
                  <a:pt x="1900428" y="294144"/>
                </a:lnTo>
                <a:lnTo>
                  <a:pt x="1952244" y="306336"/>
                </a:lnTo>
                <a:lnTo>
                  <a:pt x="1954847" y="294144"/>
                </a:lnTo>
                <a:lnTo>
                  <a:pt x="1956816" y="284988"/>
                </a:lnTo>
                <a:close/>
              </a:path>
              <a:path w="4125595" h="1077595">
                <a:moveTo>
                  <a:pt x="2058847" y="339471"/>
                </a:moveTo>
                <a:lnTo>
                  <a:pt x="2039112" y="304812"/>
                </a:lnTo>
                <a:lnTo>
                  <a:pt x="2033016" y="301752"/>
                </a:lnTo>
                <a:lnTo>
                  <a:pt x="2033016" y="342912"/>
                </a:lnTo>
                <a:lnTo>
                  <a:pt x="2031492" y="347472"/>
                </a:lnTo>
                <a:lnTo>
                  <a:pt x="2031492" y="352044"/>
                </a:lnTo>
                <a:lnTo>
                  <a:pt x="2029968" y="358140"/>
                </a:lnTo>
                <a:lnTo>
                  <a:pt x="2029968" y="362724"/>
                </a:lnTo>
                <a:lnTo>
                  <a:pt x="2025396" y="381000"/>
                </a:lnTo>
                <a:lnTo>
                  <a:pt x="2023872" y="385572"/>
                </a:lnTo>
                <a:lnTo>
                  <a:pt x="2020824" y="390156"/>
                </a:lnTo>
                <a:lnTo>
                  <a:pt x="2019300" y="394716"/>
                </a:lnTo>
                <a:lnTo>
                  <a:pt x="2017776" y="397764"/>
                </a:lnTo>
                <a:lnTo>
                  <a:pt x="2014728" y="400824"/>
                </a:lnTo>
                <a:lnTo>
                  <a:pt x="2013204" y="403872"/>
                </a:lnTo>
                <a:lnTo>
                  <a:pt x="2007108" y="406908"/>
                </a:lnTo>
                <a:lnTo>
                  <a:pt x="1999488" y="406908"/>
                </a:lnTo>
                <a:lnTo>
                  <a:pt x="1993392" y="403872"/>
                </a:lnTo>
                <a:lnTo>
                  <a:pt x="1991868" y="400824"/>
                </a:lnTo>
                <a:lnTo>
                  <a:pt x="1990344" y="399288"/>
                </a:lnTo>
                <a:lnTo>
                  <a:pt x="1988820" y="394716"/>
                </a:lnTo>
                <a:lnTo>
                  <a:pt x="1988820" y="376440"/>
                </a:lnTo>
                <a:lnTo>
                  <a:pt x="1990344" y="371856"/>
                </a:lnTo>
                <a:lnTo>
                  <a:pt x="1991868" y="365772"/>
                </a:lnTo>
                <a:lnTo>
                  <a:pt x="1991868" y="359664"/>
                </a:lnTo>
                <a:lnTo>
                  <a:pt x="1993392" y="355092"/>
                </a:lnTo>
                <a:lnTo>
                  <a:pt x="1994916" y="348996"/>
                </a:lnTo>
                <a:lnTo>
                  <a:pt x="1997951" y="344436"/>
                </a:lnTo>
                <a:lnTo>
                  <a:pt x="2001012" y="335280"/>
                </a:lnTo>
                <a:lnTo>
                  <a:pt x="2004060" y="330720"/>
                </a:lnTo>
                <a:lnTo>
                  <a:pt x="2005584" y="327660"/>
                </a:lnTo>
                <a:lnTo>
                  <a:pt x="2008632" y="324624"/>
                </a:lnTo>
                <a:lnTo>
                  <a:pt x="2014728" y="321564"/>
                </a:lnTo>
                <a:lnTo>
                  <a:pt x="2017776" y="321564"/>
                </a:lnTo>
                <a:lnTo>
                  <a:pt x="2020824" y="323088"/>
                </a:lnTo>
                <a:lnTo>
                  <a:pt x="2023872" y="323088"/>
                </a:lnTo>
                <a:lnTo>
                  <a:pt x="2026920" y="324624"/>
                </a:lnTo>
                <a:lnTo>
                  <a:pt x="2031492" y="333756"/>
                </a:lnTo>
                <a:lnTo>
                  <a:pt x="2031492" y="338340"/>
                </a:lnTo>
                <a:lnTo>
                  <a:pt x="2033016" y="342912"/>
                </a:lnTo>
                <a:lnTo>
                  <a:pt x="2033016" y="301752"/>
                </a:lnTo>
                <a:lnTo>
                  <a:pt x="2025396" y="300240"/>
                </a:lnTo>
                <a:lnTo>
                  <a:pt x="2019300" y="298716"/>
                </a:lnTo>
                <a:lnTo>
                  <a:pt x="2011680" y="298716"/>
                </a:lnTo>
                <a:lnTo>
                  <a:pt x="1999488" y="301752"/>
                </a:lnTo>
                <a:lnTo>
                  <a:pt x="1972818" y="333425"/>
                </a:lnTo>
                <a:lnTo>
                  <a:pt x="1961667" y="375653"/>
                </a:lnTo>
                <a:lnTo>
                  <a:pt x="1961388" y="390156"/>
                </a:lnTo>
                <a:lnTo>
                  <a:pt x="1962912" y="397764"/>
                </a:lnTo>
                <a:lnTo>
                  <a:pt x="1965960" y="403872"/>
                </a:lnTo>
                <a:lnTo>
                  <a:pt x="1967484" y="409956"/>
                </a:lnTo>
                <a:lnTo>
                  <a:pt x="1994916" y="428256"/>
                </a:lnTo>
                <a:lnTo>
                  <a:pt x="2002536" y="431292"/>
                </a:lnTo>
                <a:lnTo>
                  <a:pt x="2008632" y="431292"/>
                </a:lnTo>
                <a:lnTo>
                  <a:pt x="2020824" y="428256"/>
                </a:lnTo>
                <a:lnTo>
                  <a:pt x="2026920" y="425196"/>
                </a:lnTo>
                <a:lnTo>
                  <a:pt x="2031492" y="420624"/>
                </a:lnTo>
                <a:lnTo>
                  <a:pt x="2037588" y="416064"/>
                </a:lnTo>
                <a:lnTo>
                  <a:pt x="2042160" y="409956"/>
                </a:lnTo>
                <a:lnTo>
                  <a:pt x="2043379" y="406908"/>
                </a:lnTo>
                <a:lnTo>
                  <a:pt x="2045208" y="402348"/>
                </a:lnTo>
                <a:lnTo>
                  <a:pt x="2048344" y="396367"/>
                </a:lnTo>
                <a:lnTo>
                  <a:pt x="2050923" y="389953"/>
                </a:lnTo>
                <a:lnTo>
                  <a:pt x="2052916" y="383273"/>
                </a:lnTo>
                <a:lnTo>
                  <a:pt x="2054352" y="376440"/>
                </a:lnTo>
                <a:lnTo>
                  <a:pt x="2056345" y="368693"/>
                </a:lnTo>
                <a:lnTo>
                  <a:pt x="2057781" y="361391"/>
                </a:lnTo>
                <a:lnTo>
                  <a:pt x="2058631" y="354355"/>
                </a:lnTo>
                <a:lnTo>
                  <a:pt x="2058733" y="352044"/>
                </a:lnTo>
                <a:lnTo>
                  <a:pt x="2058847" y="339471"/>
                </a:lnTo>
                <a:close/>
              </a:path>
              <a:path w="4125595" h="1077595">
                <a:moveTo>
                  <a:pt x="2097024" y="429780"/>
                </a:moveTo>
                <a:lnTo>
                  <a:pt x="2095500" y="425196"/>
                </a:lnTo>
                <a:lnTo>
                  <a:pt x="2089404" y="419100"/>
                </a:lnTo>
                <a:lnTo>
                  <a:pt x="2080260" y="416064"/>
                </a:lnTo>
                <a:lnTo>
                  <a:pt x="2071116" y="419100"/>
                </a:lnTo>
                <a:lnTo>
                  <a:pt x="2068068" y="420624"/>
                </a:lnTo>
                <a:lnTo>
                  <a:pt x="2065020" y="423672"/>
                </a:lnTo>
                <a:lnTo>
                  <a:pt x="2065020" y="429780"/>
                </a:lnTo>
                <a:lnTo>
                  <a:pt x="2063496" y="432816"/>
                </a:lnTo>
                <a:lnTo>
                  <a:pt x="2063496" y="437388"/>
                </a:lnTo>
                <a:lnTo>
                  <a:pt x="2066544" y="441972"/>
                </a:lnTo>
                <a:lnTo>
                  <a:pt x="2068068" y="445008"/>
                </a:lnTo>
                <a:lnTo>
                  <a:pt x="2072640" y="448056"/>
                </a:lnTo>
                <a:lnTo>
                  <a:pt x="2075180" y="448056"/>
                </a:lnTo>
                <a:lnTo>
                  <a:pt x="2074164" y="451116"/>
                </a:lnTo>
                <a:lnTo>
                  <a:pt x="2068068" y="457200"/>
                </a:lnTo>
                <a:lnTo>
                  <a:pt x="2065020" y="458724"/>
                </a:lnTo>
                <a:lnTo>
                  <a:pt x="2060448" y="460248"/>
                </a:lnTo>
                <a:lnTo>
                  <a:pt x="2055876" y="460248"/>
                </a:lnTo>
                <a:lnTo>
                  <a:pt x="2055876" y="473964"/>
                </a:lnTo>
                <a:lnTo>
                  <a:pt x="2061972" y="473964"/>
                </a:lnTo>
                <a:lnTo>
                  <a:pt x="2066544" y="472440"/>
                </a:lnTo>
                <a:lnTo>
                  <a:pt x="2072640" y="470916"/>
                </a:lnTo>
                <a:lnTo>
                  <a:pt x="2081784" y="464832"/>
                </a:lnTo>
                <a:lnTo>
                  <a:pt x="2090928" y="455688"/>
                </a:lnTo>
                <a:lnTo>
                  <a:pt x="2093976" y="449580"/>
                </a:lnTo>
                <a:lnTo>
                  <a:pt x="2094280" y="448056"/>
                </a:lnTo>
                <a:lnTo>
                  <a:pt x="2094585" y="446532"/>
                </a:lnTo>
                <a:lnTo>
                  <a:pt x="2097024" y="434340"/>
                </a:lnTo>
                <a:lnTo>
                  <a:pt x="2097024" y="429780"/>
                </a:lnTo>
                <a:close/>
              </a:path>
              <a:path w="4125595" h="1077595">
                <a:moveTo>
                  <a:pt x="2225040" y="373380"/>
                </a:moveTo>
                <a:lnTo>
                  <a:pt x="2223516" y="367296"/>
                </a:lnTo>
                <a:lnTo>
                  <a:pt x="2220468" y="361188"/>
                </a:lnTo>
                <a:lnTo>
                  <a:pt x="2217420" y="355092"/>
                </a:lnTo>
                <a:lnTo>
                  <a:pt x="2211324" y="350532"/>
                </a:lnTo>
                <a:lnTo>
                  <a:pt x="2206752" y="345948"/>
                </a:lnTo>
                <a:lnTo>
                  <a:pt x="2199132" y="342912"/>
                </a:lnTo>
                <a:lnTo>
                  <a:pt x="2191512" y="341376"/>
                </a:lnTo>
                <a:lnTo>
                  <a:pt x="2182368" y="338340"/>
                </a:lnTo>
                <a:lnTo>
                  <a:pt x="2173224" y="338340"/>
                </a:lnTo>
                <a:lnTo>
                  <a:pt x="2167128" y="339852"/>
                </a:lnTo>
                <a:lnTo>
                  <a:pt x="2159508" y="342912"/>
                </a:lnTo>
                <a:lnTo>
                  <a:pt x="2153412" y="345948"/>
                </a:lnTo>
                <a:lnTo>
                  <a:pt x="2148840" y="352044"/>
                </a:lnTo>
                <a:lnTo>
                  <a:pt x="2142744" y="358140"/>
                </a:lnTo>
                <a:lnTo>
                  <a:pt x="2139696" y="365772"/>
                </a:lnTo>
                <a:lnTo>
                  <a:pt x="2138172" y="374916"/>
                </a:lnTo>
                <a:lnTo>
                  <a:pt x="2161032" y="379488"/>
                </a:lnTo>
                <a:lnTo>
                  <a:pt x="2162543" y="373380"/>
                </a:lnTo>
                <a:lnTo>
                  <a:pt x="2165604" y="368808"/>
                </a:lnTo>
                <a:lnTo>
                  <a:pt x="2170176" y="365772"/>
                </a:lnTo>
                <a:lnTo>
                  <a:pt x="2173224" y="362724"/>
                </a:lnTo>
                <a:lnTo>
                  <a:pt x="2179320" y="361188"/>
                </a:lnTo>
                <a:lnTo>
                  <a:pt x="2191512" y="364248"/>
                </a:lnTo>
                <a:lnTo>
                  <a:pt x="2194560" y="367296"/>
                </a:lnTo>
                <a:lnTo>
                  <a:pt x="2196084" y="370332"/>
                </a:lnTo>
                <a:lnTo>
                  <a:pt x="2197608" y="374916"/>
                </a:lnTo>
                <a:lnTo>
                  <a:pt x="2197608" y="379488"/>
                </a:lnTo>
                <a:lnTo>
                  <a:pt x="2196084" y="384048"/>
                </a:lnTo>
                <a:lnTo>
                  <a:pt x="2196084" y="388632"/>
                </a:lnTo>
                <a:lnTo>
                  <a:pt x="2189988" y="397764"/>
                </a:lnTo>
                <a:lnTo>
                  <a:pt x="2185416" y="400824"/>
                </a:lnTo>
                <a:lnTo>
                  <a:pt x="2180844" y="405396"/>
                </a:lnTo>
                <a:lnTo>
                  <a:pt x="2174748" y="408432"/>
                </a:lnTo>
                <a:lnTo>
                  <a:pt x="2118360" y="438924"/>
                </a:lnTo>
                <a:lnTo>
                  <a:pt x="2113788" y="455688"/>
                </a:lnTo>
                <a:lnTo>
                  <a:pt x="2205228" y="478548"/>
                </a:lnTo>
                <a:lnTo>
                  <a:pt x="2209800" y="457200"/>
                </a:lnTo>
                <a:lnTo>
                  <a:pt x="2154936" y="443496"/>
                </a:lnTo>
                <a:lnTo>
                  <a:pt x="2191512" y="425196"/>
                </a:lnTo>
                <a:lnTo>
                  <a:pt x="2196084" y="420624"/>
                </a:lnTo>
                <a:lnTo>
                  <a:pt x="2202180" y="417588"/>
                </a:lnTo>
                <a:lnTo>
                  <a:pt x="2206752" y="414540"/>
                </a:lnTo>
                <a:lnTo>
                  <a:pt x="2215896" y="405396"/>
                </a:lnTo>
                <a:lnTo>
                  <a:pt x="2221992" y="396240"/>
                </a:lnTo>
                <a:lnTo>
                  <a:pt x="2225040" y="381000"/>
                </a:lnTo>
                <a:lnTo>
                  <a:pt x="2225040" y="373380"/>
                </a:lnTo>
                <a:close/>
              </a:path>
              <a:path w="4125595" h="1077595">
                <a:moveTo>
                  <a:pt x="2331720" y="396240"/>
                </a:moveTo>
                <a:lnTo>
                  <a:pt x="2326386" y="385572"/>
                </a:lnTo>
                <a:lnTo>
                  <a:pt x="2325624" y="384048"/>
                </a:lnTo>
                <a:lnTo>
                  <a:pt x="2316480" y="374916"/>
                </a:lnTo>
                <a:lnTo>
                  <a:pt x="2310384" y="371856"/>
                </a:lnTo>
                <a:lnTo>
                  <a:pt x="2302764" y="368808"/>
                </a:lnTo>
                <a:lnTo>
                  <a:pt x="2295144" y="367296"/>
                </a:lnTo>
                <a:lnTo>
                  <a:pt x="2287524" y="364248"/>
                </a:lnTo>
                <a:lnTo>
                  <a:pt x="2279904" y="364248"/>
                </a:lnTo>
                <a:lnTo>
                  <a:pt x="2273808" y="365772"/>
                </a:lnTo>
                <a:lnTo>
                  <a:pt x="2266188" y="367296"/>
                </a:lnTo>
                <a:lnTo>
                  <a:pt x="2260092" y="368808"/>
                </a:lnTo>
                <a:lnTo>
                  <a:pt x="2249424" y="379488"/>
                </a:lnTo>
                <a:lnTo>
                  <a:pt x="2246376" y="385572"/>
                </a:lnTo>
                <a:lnTo>
                  <a:pt x="2243328" y="394716"/>
                </a:lnTo>
                <a:lnTo>
                  <a:pt x="2267712" y="399288"/>
                </a:lnTo>
                <a:lnTo>
                  <a:pt x="2269236" y="394716"/>
                </a:lnTo>
                <a:lnTo>
                  <a:pt x="2272284" y="390156"/>
                </a:lnTo>
                <a:lnTo>
                  <a:pt x="2275332" y="388632"/>
                </a:lnTo>
                <a:lnTo>
                  <a:pt x="2284476" y="385572"/>
                </a:lnTo>
                <a:lnTo>
                  <a:pt x="2296668" y="388632"/>
                </a:lnTo>
                <a:lnTo>
                  <a:pt x="2305812" y="397764"/>
                </a:lnTo>
                <a:lnTo>
                  <a:pt x="2305812" y="400824"/>
                </a:lnTo>
                <a:lnTo>
                  <a:pt x="2304288" y="406908"/>
                </a:lnTo>
                <a:lnTo>
                  <a:pt x="2304288" y="411480"/>
                </a:lnTo>
                <a:lnTo>
                  <a:pt x="2301240" y="414540"/>
                </a:lnTo>
                <a:lnTo>
                  <a:pt x="2296668" y="416064"/>
                </a:lnTo>
                <a:lnTo>
                  <a:pt x="2292096" y="419100"/>
                </a:lnTo>
                <a:lnTo>
                  <a:pt x="2287524" y="419100"/>
                </a:lnTo>
                <a:lnTo>
                  <a:pt x="2281428" y="417588"/>
                </a:lnTo>
                <a:lnTo>
                  <a:pt x="2273808" y="416064"/>
                </a:lnTo>
                <a:lnTo>
                  <a:pt x="2267712" y="435864"/>
                </a:lnTo>
                <a:lnTo>
                  <a:pt x="2282952" y="438924"/>
                </a:lnTo>
                <a:lnTo>
                  <a:pt x="2287524" y="441972"/>
                </a:lnTo>
                <a:lnTo>
                  <a:pt x="2290572" y="445008"/>
                </a:lnTo>
                <a:lnTo>
                  <a:pt x="2293620" y="449580"/>
                </a:lnTo>
                <a:lnTo>
                  <a:pt x="2295144" y="454164"/>
                </a:lnTo>
                <a:lnTo>
                  <a:pt x="2292096" y="466356"/>
                </a:lnTo>
                <a:lnTo>
                  <a:pt x="2289048" y="470916"/>
                </a:lnTo>
                <a:lnTo>
                  <a:pt x="2284476" y="473964"/>
                </a:lnTo>
                <a:lnTo>
                  <a:pt x="2281428" y="475488"/>
                </a:lnTo>
                <a:lnTo>
                  <a:pt x="2275332" y="475488"/>
                </a:lnTo>
                <a:lnTo>
                  <a:pt x="2263140" y="472440"/>
                </a:lnTo>
                <a:lnTo>
                  <a:pt x="2257044" y="469392"/>
                </a:lnTo>
                <a:lnTo>
                  <a:pt x="2253996" y="464832"/>
                </a:lnTo>
                <a:lnTo>
                  <a:pt x="2250948" y="455688"/>
                </a:lnTo>
                <a:lnTo>
                  <a:pt x="2252472" y="449580"/>
                </a:lnTo>
                <a:lnTo>
                  <a:pt x="2228088" y="443496"/>
                </a:lnTo>
                <a:lnTo>
                  <a:pt x="2226741" y="452640"/>
                </a:lnTo>
                <a:lnTo>
                  <a:pt x="2226729" y="455688"/>
                </a:lnTo>
                <a:lnTo>
                  <a:pt x="2226945" y="461975"/>
                </a:lnTo>
                <a:lnTo>
                  <a:pt x="2254085" y="491591"/>
                </a:lnTo>
                <a:lnTo>
                  <a:pt x="2282952" y="498348"/>
                </a:lnTo>
                <a:lnTo>
                  <a:pt x="2289048" y="496824"/>
                </a:lnTo>
                <a:lnTo>
                  <a:pt x="2296668" y="495300"/>
                </a:lnTo>
                <a:lnTo>
                  <a:pt x="2317089" y="475488"/>
                </a:lnTo>
                <a:lnTo>
                  <a:pt x="2319528" y="469392"/>
                </a:lnTo>
                <a:lnTo>
                  <a:pt x="2321052" y="460248"/>
                </a:lnTo>
                <a:lnTo>
                  <a:pt x="2321052" y="452640"/>
                </a:lnTo>
                <a:lnTo>
                  <a:pt x="2316480" y="446532"/>
                </a:lnTo>
                <a:lnTo>
                  <a:pt x="2313432" y="440448"/>
                </a:lnTo>
                <a:lnTo>
                  <a:pt x="2308860" y="435864"/>
                </a:lnTo>
                <a:lnTo>
                  <a:pt x="2301240" y="432816"/>
                </a:lnTo>
                <a:lnTo>
                  <a:pt x="2308860" y="432816"/>
                </a:lnTo>
                <a:lnTo>
                  <a:pt x="2314943" y="429780"/>
                </a:lnTo>
                <a:lnTo>
                  <a:pt x="2324100" y="423672"/>
                </a:lnTo>
                <a:lnTo>
                  <a:pt x="2326386" y="419100"/>
                </a:lnTo>
                <a:lnTo>
                  <a:pt x="2327148" y="417588"/>
                </a:lnTo>
                <a:lnTo>
                  <a:pt x="2330196" y="409956"/>
                </a:lnTo>
                <a:lnTo>
                  <a:pt x="2331720" y="402348"/>
                </a:lnTo>
                <a:lnTo>
                  <a:pt x="2331720" y="396240"/>
                </a:lnTo>
                <a:close/>
              </a:path>
              <a:path w="4125595" h="1077595">
                <a:moveTo>
                  <a:pt x="2406396" y="417588"/>
                </a:moveTo>
                <a:lnTo>
                  <a:pt x="2404872" y="411480"/>
                </a:lnTo>
                <a:lnTo>
                  <a:pt x="2404872" y="405396"/>
                </a:lnTo>
                <a:lnTo>
                  <a:pt x="2402840" y="402348"/>
                </a:lnTo>
                <a:lnTo>
                  <a:pt x="2398776" y="396240"/>
                </a:lnTo>
                <a:lnTo>
                  <a:pt x="2389632" y="390156"/>
                </a:lnTo>
                <a:lnTo>
                  <a:pt x="2388108" y="389775"/>
                </a:lnTo>
                <a:lnTo>
                  <a:pt x="2388108" y="409956"/>
                </a:lnTo>
                <a:lnTo>
                  <a:pt x="2388108" y="420624"/>
                </a:lnTo>
                <a:lnTo>
                  <a:pt x="2386584" y="425196"/>
                </a:lnTo>
                <a:lnTo>
                  <a:pt x="2386584" y="429780"/>
                </a:lnTo>
                <a:lnTo>
                  <a:pt x="2383536" y="438924"/>
                </a:lnTo>
                <a:lnTo>
                  <a:pt x="2380488" y="445008"/>
                </a:lnTo>
                <a:lnTo>
                  <a:pt x="2374392" y="451116"/>
                </a:lnTo>
                <a:lnTo>
                  <a:pt x="2371344" y="452640"/>
                </a:lnTo>
                <a:lnTo>
                  <a:pt x="2368296" y="451116"/>
                </a:lnTo>
                <a:lnTo>
                  <a:pt x="2365248" y="451116"/>
                </a:lnTo>
                <a:lnTo>
                  <a:pt x="2363724" y="449580"/>
                </a:lnTo>
                <a:lnTo>
                  <a:pt x="2360676" y="443496"/>
                </a:lnTo>
                <a:lnTo>
                  <a:pt x="2360676" y="428256"/>
                </a:lnTo>
                <a:lnTo>
                  <a:pt x="2365248" y="414540"/>
                </a:lnTo>
                <a:lnTo>
                  <a:pt x="2369820" y="405396"/>
                </a:lnTo>
                <a:lnTo>
                  <a:pt x="2372868" y="403872"/>
                </a:lnTo>
                <a:lnTo>
                  <a:pt x="2374392" y="402348"/>
                </a:lnTo>
                <a:lnTo>
                  <a:pt x="2380488" y="402348"/>
                </a:lnTo>
                <a:lnTo>
                  <a:pt x="2383536" y="403872"/>
                </a:lnTo>
                <a:lnTo>
                  <a:pt x="2386584" y="406908"/>
                </a:lnTo>
                <a:lnTo>
                  <a:pt x="2388108" y="409956"/>
                </a:lnTo>
                <a:lnTo>
                  <a:pt x="2388108" y="389775"/>
                </a:lnTo>
                <a:lnTo>
                  <a:pt x="2377440" y="387096"/>
                </a:lnTo>
                <a:lnTo>
                  <a:pt x="2371344" y="387096"/>
                </a:lnTo>
                <a:lnTo>
                  <a:pt x="2345436" y="419100"/>
                </a:lnTo>
                <a:lnTo>
                  <a:pt x="2342388" y="428256"/>
                </a:lnTo>
                <a:lnTo>
                  <a:pt x="2342388" y="441972"/>
                </a:lnTo>
                <a:lnTo>
                  <a:pt x="2345436" y="454164"/>
                </a:lnTo>
                <a:lnTo>
                  <a:pt x="2350008" y="457200"/>
                </a:lnTo>
                <a:lnTo>
                  <a:pt x="2353043" y="461772"/>
                </a:lnTo>
                <a:lnTo>
                  <a:pt x="2357628" y="464832"/>
                </a:lnTo>
                <a:lnTo>
                  <a:pt x="2363724" y="466356"/>
                </a:lnTo>
                <a:lnTo>
                  <a:pt x="2371344" y="467880"/>
                </a:lnTo>
                <a:lnTo>
                  <a:pt x="2375916" y="467880"/>
                </a:lnTo>
                <a:lnTo>
                  <a:pt x="2382012" y="464832"/>
                </a:lnTo>
                <a:lnTo>
                  <a:pt x="2386584" y="463296"/>
                </a:lnTo>
                <a:lnTo>
                  <a:pt x="2391143" y="460248"/>
                </a:lnTo>
                <a:lnTo>
                  <a:pt x="2394204" y="455688"/>
                </a:lnTo>
                <a:lnTo>
                  <a:pt x="2396490" y="452640"/>
                </a:lnTo>
                <a:lnTo>
                  <a:pt x="2398776" y="449580"/>
                </a:lnTo>
                <a:lnTo>
                  <a:pt x="2400300" y="443496"/>
                </a:lnTo>
                <a:lnTo>
                  <a:pt x="2403348" y="434340"/>
                </a:lnTo>
                <a:lnTo>
                  <a:pt x="2404872" y="425196"/>
                </a:lnTo>
                <a:lnTo>
                  <a:pt x="2406396" y="417588"/>
                </a:lnTo>
                <a:close/>
              </a:path>
              <a:path w="4125595" h="1077595">
                <a:moveTo>
                  <a:pt x="2474976" y="413016"/>
                </a:moveTo>
                <a:lnTo>
                  <a:pt x="2458212" y="408432"/>
                </a:lnTo>
                <a:lnTo>
                  <a:pt x="2351532" y="515124"/>
                </a:lnTo>
                <a:lnTo>
                  <a:pt x="2368296" y="518172"/>
                </a:lnTo>
                <a:lnTo>
                  <a:pt x="2474976" y="413016"/>
                </a:lnTo>
                <a:close/>
              </a:path>
              <a:path w="4125595" h="1077595">
                <a:moveTo>
                  <a:pt x="2484120" y="484632"/>
                </a:moveTo>
                <a:lnTo>
                  <a:pt x="2481834" y="475488"/>
                </a:lnTo>
                <a:lnTo>
                  <a:pt x="2481072" y="472440"/>
                </a:lnTo>
                <a:lnTo>
                  <a:pt x="2476500" y="469392"/>
                </a:lnTo>
                <a:lnTo>
                  <a:pt x="2473452" y="464832"/>
                </a:lnTo>
                <a:lnTo>
                  <a:pt x="2468880" y="463296"/>
                </a:lnTo>
                <a:lnTo>
                  <a:pt x="2467343" y="462915"/>
                </a:lnTo>
                <a:lnTo>
                  <a:pt x="2467343" y="486156"/>
                </a:lnTo>
                <a:lnTo>
                  <a:pt x="2467343" y="489216"/>
                </a:lnTo>
                <a:lnTo>
                  <a:pt x="2465832" y="493788"/>
                </a:lnTo>
                <a:lnTo>
                  <a:pt x="2465832" y="498348"/>
                </a:lnTo>
                <a:lnTo>
                  <a:pt x="2462784" y="507492"/>
                </a:lnTo>
                <a:lnTo>
                  <a:pt x="2462784" y="512064"/>
                </a:lnTo>
                <a:lnTo>
                  <a:pt x="2459736" y="515124"/>
                </a:lnTo>
                <a:lnTo>
                  <a:pt x="2456688" y="521208"/>
                </a:lnTo>
                <a:lnTo>
                  <a:pt x="2455164" y="522732"/>
                </a:lnTo>
                <a:lnTo>
                  <a:pt x="2452116" y="524256"/>
                </a:lnTo>
                <a:lnTo>
                  <a:pt x="2446020" y="524256"/>
                </a:lnTo>
                <a:lnTo>
                  <a:pt x="2444496" y="522732"/>
                </a:lnTo>
                <a:lnTo>
                  <a:pt x="2441448" y="521208"/>
                </a:lnTo>
                <a:lnTo>
                  <a:pt x="2439924" y="519696"/>
                </a:lnTo>
                <a:lnTo>
                  <a:pt x="2439924" y="516648"/>
                </a:lnTo>
                <a:lnTo>
                  <a:pt x="2438400" y="513588"/>
                </a:lnTo>
                <a:lnTo>
                  <a:pt x="2438400" y="505980"/>
                </a:lnTo>
                <a:lnTo>
                  <a:pt x="2441448" y="496824"/>
                </a:lnTo>
                <a:lnTo>
                  <a:pt x="2441448" y="492264"/>
                </a:lnTo>
                <a:lnTo>
                  <a:pt x="2442972" y="487680"/>
                </a:lnTo>
                <a:lnTo>
                  <a:pt x="2446020" y="481596"/>
                </a:lnTo>
                <a:lnTo>
                  <a:pt x="2450592" y="477024"/>
                </a:lnTo>
                <a:lnTo>
                  <a:pt x="2453640" y="475488"/>
                </a:lnTo>
                <a:lnTo>
                  <a:pt x="2458212" y="475488"/>
                </a:lnTo>
                <a:lnTo>
                  <a:pt x="2464308" y="478548"/>
                </a:lnTo>
                <a:lnTo>
                  <a:pt x="2464308" y="480072"/>
                </a:lnTo>
                <a:lnTo>
                  <a:pt x="2467343" y="486156"/>
                </a:lnTo>
                <a:lnTo>
                  <a:pt x="2467343" y="462915"/>
                </a:lnTo>
                <a:lnTo>
                  <a:pt x="2456688" y="460248"/>
                </a:lnTo>
                <a:lnTo>
                  <a:pt x="2450592" y="460248"/>
                </a:lnTo>
                <a:lnTo>
                  <a:pt x="2446020" y="461772"/>
                </a:lnTo>
                <a:lnTo>
                  <a:pt x="2439924" y="463296"/>
                </a:lnTo>
                <a:lnTo>
                  <a:pt x="2421636" y="501396"/>
                </a:lnTo>
                <a:lnTo>
                  <a:pt x="2421636" y="515124"/>
                </a:lnTo>
                <a:lnTo>
                  <a:pt x="2424684" y="527316"/>
                </a:lnTo>
                <a:lnTo>
                  <a:pt x="2429243" y="530364"/>
                </a:lnTo>
                <a:lnTo>
                  <a:pt x="2432304" y="534924"/>
                </a:lnTo>
                <a:lnTo>
                  <a:pt x="2436876" y="536448"/>
                </a:lnTo>
                <a:lnTo>
                  <a:pt x="2449068" y="539496"/>
                </a:lnTo>
                <a:lnTo>
                  <a:pt x="2455164" y="539496"/>
                </a:lnTo>
                <a:lnTo>
                  <a:pt x="2464308" y="536448"/>
                </a:lnTo>
                <a:lnTo>
                  <a:pt x="2468880" y="533400"/>
                </a:lnTo>
                <a:lnTo>
                  <a:pt x="2473452" y="527316"/>
                </a:lnTo>
                <a:lnTo>
                  <a:pt x="2475484" y="524256"/>
                </a:lnTo>
                <a:lnTo>
                  <a:pt x="2476500" y="522732"/>
                </a:lnTo>
                <a:lnTo>
                  <a:pt x="2479548" y="515124"/>
                </a:lnTo>
                <a:lnTo>
                  <a:pt x="2481072" y="507492"/>
                </a:lnTo>
                <a:lnTo>
                  <a:pt x="2484120" y="498348"/>
                </a:lnTo>
                <a:lnTo>
                  <a:pt x="2484120" y="484632"/>
                </a:lnTo>
                <a:close/>
              </a:path>
              <a:path w="4125595" h="1077595">
                <a:moveTo>
                  <a:pt x="4125468" y="1060704"/>
                </a:moveTo>
                <a:lnTo>
                  <a:pt x="4120172" y="1056132"/>
                </a:lnTo>
                <a:lnTo>
                  <a:pt x="4069080" y="1011936"/>
                </a:lnTo>
                <a:lnTo>
                  <a:pt x="4062768" y="1036599"/>
                </a:lnTo>
                <a:lnTo>
                  <a:pt x="4572" y="0"/>
                </a:lnTo>
                <a:lnTo>
                  <a:pt x="0" y="16764"/>
                </a:lnTo>
                <a:lnTo>
                  <a:pt x="4058462" y="1053426"/>
                </a:lnTo>
                <a:lnTo>
                  <a:pt x="4052316" y="1077468"/>
                </a:lnTo>
                <a:lnTo>
                  <a:pt x="4125468" y="1060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1391" y="3633215"/>
            <a:ext cx="3411220" cy="472440"/>
          </a:xfrm>
          <a:custGeom>
            <a:avLst/>
            <a:gdLst/>
            <a:ahLst/>
            <a:cxnLst/>
            <a:rect l="l" t="t" r="r" b="b"/>
            <a:pathLst>
              <a:path w="3411220" h="472439">
                <a:moveTo>
                  <a:pt x="2028456" y="161544"/>
                </a:moveTo>
                <a:lnTo>
                  <a:pt x="1975116" y="156984"/>
                </a:lnTo>
                <a:lnTo>
                  <a:pt x="1973580" y="179832"/>
                </a:lnTo>
                <a:lnTo>
                  <a:pt x="2026920" y="182892"/>
                </a:lnTo>
                <a:lnTo>
                  <a:pt x="2028456" y="161544"/>
                </a:lnTo>
                <a:close/>
              </a:path>
              <a:path w="3411220" h="472439">
                <a:moveTo>
                  <a:pt x="2136660" y="176796"/>
                </a:moveTo>
                <a:lnTo>
                  <a:pt x="2110752" y="143268"/>
                </a:lnTo>
                <a:lnTo>
                  <a:pt x="2097036" y="140220"/>
                </a:lnTo>
                <a:lnTo>
                  <a:pt x="2086368" y="140220"/>
                </a:lnTo>
                <a:lnTo>
                  <a:pt x="2083320" y="141744"/>
                </a:lnTo>
                <a:lnTo>
                  <a:pt x="2078736" y="143268"/>
                </a:lnTo>
                <a:lnTo>
                  <a:pt x="2075700" y="144792"/>
                </a:lnTo>
                <a:lnTo>
                  <a:pt x="2072652" y="147828"/>
                </a:lnTo>
                <a:lnTo>
                  <a:pt x="2077224" y="118884"/>
                </a:lnTo>
                <a:lnTo>
                  <a:pt x="2130552" y="121920"/>
                </a:lnTo>
                <a:lnTo>
                  <a:pt x="2130780" y="118884"/>
                </a:lnTo>
                <a:lnTo>
                  <a:pt x="2132088" y="100596"/>
                </a:lnTo>
                <a:lnTo>
                  <a:pt x="2058936" y="94488"/>
                </a:lnTo>
                <a:lnTo>
                  <a:pt x="2046744" y="164604"/>
                </a:lnTo>
                <a:lnTo>
                  <a:pt x="2071128" y="167652"/>
                </a:lnTo>
                <a:lnTo>
                  <a:pt x="2072652" y="164604"/>
                </a:lnTo>
                <a:lnTo>
                  <a:pt x="2078736" y="161544"/>
                </a:lnTo>
                <a:lnTo>
                  <a:pt x="2080272" y="161544"/>
                </a:lnTo>
                <a:lnTo>
                  <a:pt x="2084844" y="160020"/>
                </a:lnTo>
                <a:lnTo>
                  <a:pt x="2089404" y="161544"/>
                </a:lnTo>
                <a:lnTo>
                  <a:pt x="2095512" y="161544"/>
                </a:lnTo>
                <a:lnTo>
                  <a:pt x="2100084" y="163080"/>
                </a:lnTo>
                <a:lnTo>
                  <a:pt x="2107704" y="170688"/>
                </a:lnTo>
                <a:lnTo>
                  <a:pt x="2109228" y="176796"/>
                </a:lnTo>
                <a:lnTo>
                  <a:pt x="2109228" y="184404"/>
                </a:lnTo>
                <a:lnTo>
                  <a:pt x="2107704" y="192036"/>
                </a:lnTo>
                <a:lnTo>
                  <a:pt x="2106168" y="198120"/>
                </a:lnTo>
                <a:lnTo>
                  <a:pt x="2101608" y="201180"/>
                </a:lnTo>
                <a:lnTo>
                  <a:pt x="2098560" y="205752"/>
                </a:lnTo>
                <a:lnTo>
                  <a:pt x="2092452" y="207276"/>
                </a:lnTo>
                <a:lnTo>
                  <a:pt x="2086368" y="205752"/>
                </a:lnTo>
                <a:lnTo>
                  <a:pt x="2080272" y="205752"/>
                </a:lnTo>
                <a:lnTo>
                  <a:pt x="2075700" y="204228"/>
                </a:lnTo>
                <a:lnTo>
                  <a:pt x="2068068" y="196596"/>
                </a:lnTo>
                <a:lnTo>
                  <a:pt x="2066556" y="192036"/>
                </a:lnTo>
                <a:lnTo>
                  <a:pt x="2066556" y="185928"/>
                </a:lnTo>
                <a:lnTo>
                  <a:pt x="2040636" y="184404"/>
                </a:lnTo>
                <a:lnTo>
                  <a:pt x="2040636" y="193560"/>
                </a:lnTo>
                <a:lnTo>
                  <a:pt x="2042172" y="201180"/>
                </a:lnTo>
                <a:lnTo>
                  <a:pt x="2045220" y="207276"/>
                </a:lnTo>
                <a:lnTo>
                  <a:pt x="2049792" y="213360"/>
                </a:lnTo>
                <a:lnTo>
                  <a:pt x="2054352" y="217944"/>
                </a:lnTo>
                <a:lnTo>
                  <a:pt x="2061984" y="220992"/>
                </a:lnTo>
                <a:lnTo>
                  <a:pt x="2068068" y="224028"/>
                </a:lnTo>
                <a:lnTo>
                  <a:pt x="2075700" y="227088"/>
                </a:lnTo>
                <a:lnTo>
                  <a:pt x="2084844" y="227088"/>
                </a:lnTo>
                <a:lnTo>
                  <a:pt x="2093988" y="228612"/>
                </a:lnTo>
                <a:lnTo>
                  <a:pt x="2127504" y="210312"/>
                </a:lnTo>
                <a:lnTo>
                  <a:pt x="2135136" y="185928"/>
                </a:lnTo>
                <a:lnTo>
                  <a:pt x="2136660" y="176796"/>
                </a:lnTo>
                <a:close/>
              </a:path>
              <a:path w="3411220" h="472439">
                <a:moveTo>
                  <a:pt x="2243340" y="138696"/>
                </a:moveTo>
                <a:lnTo>
                  <a:pt x="2241804" y="131076"/>
                </a:lnTo>
                <a:lnTo>
                  <a:pt x="2239518" y="126504"/>
                </a:lnTo>
                <a:lnTo>
                  <a:pt x="2235720" y="118884"/>
                </a:lnTo>
                <a:lnTo>
                  <a:pt x="2231136" y="114312"/>
                </a:lnTo>
                <a:lnTo>
                  <a:pt x="2225052" y="111252"/>
                </a:lnTo>
                <a:lnTo>
                  <a:pt x="2218956" y="106692"/>
                </a:lnTo>
                <a:lnTo>
                  <a:pt x="2203704" y="103644"/>
                </a:lnTo>
                <a:lnTo>
                  <a:pt x="2194572" y="103644"/>
                </a:lnTo>
                <a:lnTo>
                  <a:pt x="2159520" y="128028"/>
                </a:lnTo>
                <a:lnTo>
                  <a:pt x="2156472" y="137160"/>
                </a:lnTo>
                <a:lnTo>
                  <a:pt x="2156472" y="146304"/>
                </a:lnTo>
                <a:lnTo>
                  <a:pt x="2180856" y="147828"/>
                </a:lnTo>
                <a:lnTo>
                  <a:pt x="2180856" y="141744"/>
                </a:lnTo>
                <a:lnTo>
                  <a:pt x="2183904" y="135636"/>
                </a:lnTo>
                <a:lnTo>
                  <a:pt x="2186952" y="132588"/>
                </a:lnTo>
                <a:lnTo>
                  <a:pt x="2190000" y="128028"/>
                </a:lnTo>
                <a:lnTo>
                  <a:pt x="2194572" y="126504"/>
                </a:lnTo>
                <a:lnTo>
                  <a:pt x="2202192" y="126504"/>
                </a:lnTo>
                <a:lnTo>
                  <a:pt x="2208288" y="128028"/>
                </a:lnTo>
                <a:lnTo>
                  <a:pt x="2211336" y="129552"/>
                </a:lnTo>
                <a:lnTo>
                  <a:pt x="2214384" y="132588"/>
                </a:lnTo>
                <a:lnTo>
                  <a:pt x="2217420" y="141744"/>
                </a:lnTo>
                <a:lnTo>
                  <a:pt x="2215908" y="146304"/>
                </a:lnTo>
                <a:lnTo>
                  <a:pt x="2215908" y="150888"/>
                </a:lnTo>
                <a:lnTo>
                  <a:pt x="2214384" y="155460"/>
                </a:lnTo>
                <a:lnTo>
                  <a:pt x="2208288" y="164604"/>
                </a:lnTo>
                <a:lnTo>
                  <a:pt x="2203704" y="169176"/>
                </a:lnTo>
                <a:lnTo>
                  <a:pt x="2197620" y="173736"/>
                </a:lnTo>
                <a:lnTo>
                  <a:pt x="2147328" y="213360"/>
                </a:lnTo>
                <a:lnTo>
                  <a:pt x="2145804" y="230136"/>
                </a:lnTo>
                <a:lnTo>
                  <a:pt x="2238768" y="237744"/>
                </a:lnTo>
                <a:lnTo>
                  <a:pt x="2240292" y="216420"/>
                </a:lnTo>
                <a:lnTo>
                  <a:pt x="2183904" y="211836"/>
                </a:lnTo>
                <a:lnTo>
                  <a:pt x="2211336" y="190512"/>
                </a:lnTo>
                <a:lnTo>
                  <a:pt x="2217420" y="187452"/>
                </a:lnTo>
                <a:lnTo>
                  <a:pt x="2235720" y="169176"/>
                </a:lnTo>
                <a:lnTo>
                  <a:pt x="2237244" y="164604"/>
                </a:lnTo>
                <a:lnTo>
                  <a:pt x="2240292" y="160020"/>
                </a:lnTo>
                <a:lnTo>
                  <a:pt x="2241804" y="153936"/>
                </a:lnTo>
                <a:lnTo>
                  <a:pt x="2243340" y="146304"/>
                </a:lnTo>
                <a:lnTo>
                  <a:pt x="2243340" y="138696"/>
                </a:lnTo>
                <a:close/>
              </a:path>
              <a:path w="3411220" h="472439">
                <a:moveTo>
                  <a:pt x="2295156" y="225552"/>
                </a:moveTo>
                <a:lnTo>
                  <a:pt x="2293620" y="220992"/>
                </a:lnTo>
                <a:lnTo>
                  <a:pt x="2290584" y="216420"/>
                </a:lnTo>
                <a:lnTo>
                  <a:pt x="2289060" y="213360"/>
                </a:lnTo>
                <a:lnTo>
                  <a:pt x="2279904" y="210312"/>
                </a:lnTo>
                <a:lnTo>
                  <a:pt x="2275344" y="210312"/>
                </a:lnTo>
                <a:lnTo>
                  <a:pt x="2270772" y="211836"/>
                </a:lnTo>
                <a:lnTo>
                  <a:pt x="2267724" y="213360"/>
                </a:lnTo>
                <a:lnTo>
                  <a:pt x="2263152" y="216420"/>
                </a:lnTo>
                <a:lnTo>
                  <a:pt x="2261628" y="220992"/>
                </a:lnTo>
                <a:lnTo>
                  <a:pt x="2261628" y="230136"/>
                </a:lnTo>
                <a:lnTo>
                  <a:pt x="2264676" y="236220"/>
                </a:lnTo>
                <a:lnTo>
                  <a:pt x="2267724" y="240804"/>
                </a:lnTo>
                <a:lnTo>
                  <a:pt x="2272284" y="242328"/>
                </a:lnTo>
                <a:lnTo>
                  <a:pt x="2275344" y="242328"/>
                </a:lnTo>
                <a:lnTo>
                  <a:pt x="2275344" y="245376"/>
                </a:lnTo>
                <a:lnTo>
                  <a:pt x="2266200" y="254520"/>
                </a:lnTo>
                <a:lnTo>
                  <a:pt x="2263152" y="256044"/>
                </a:lnTo>
                <a:lnTo>
                  <a:pt x="2258568" y="257568"/>
                </a:lnTo>
                <a:lnTo>
                  <a:pt x="2260104" y="269760"/>
                </a:lnTo>
                <a:lnTo>
                  <a:pt x="2266200" y="269760"/>
                </a:lnTo>
                <a:lnTo>
                  <a:pt x="2270772" y="268236"/>
                </a:lnTo>
                <a:lnTo>
                  <a:pt x="2279904" y="262128"/>
                </a:lnTo>
                <a:lnTo>
                  <a:pt x="2289060" y="252996"/>
                </a:lnTo>
                <a:lnTo>
                  <a:pt x="2292108" y="246888"/>
                </a:lnTo>
                <a:lnTo>
                  <a:pt x="2293239" y="242328"/>
                </a:lnTo>
                <a:lnTo>
                  <a:pt x="2293620" y="240804"/>
                </a:lnTo>
                <a:lnTo>
                  <a:pt x="2295156" y="233184"/>
                </a:lnTo>
                <a:lnTo>
                  <a:pt x="2295156" y="225552"/>
                </a:lnTo>
                <a:close/>
              </a:path>
              <a:path w="3411220" h="472439">
                <a:moveTo>
                  <a:pt x="2410968" y="147828"/>
                </a:moveTo>
                <a:lnTo>
                  <a:pt x="2409456" y="140220"/>
                </a:lnTo>
                <a:lnTo>
                  <a:pt x="2406408" y="137160"/>
                </a:lnTo>
                <a:lnTo>
                  <a:pt x="2404884" y="135636"/>
                </a:lnTo>
                <a:lnTo>
                  <a:pt x="2401836" y="129552"/>
                </a:lnTo>
                <a:lnTo>
                  <a:pt x="2397252" y="126504"/>
                </a:lnTo>
                <a:lnTo>
                  <a:pt x="2386584" y="121158"/>
                </a:lnTo>
                <a:lnTo>
                  <a:pt x="2386584" y="149352"/>
                </a:lnTo>
                <a:lnTo>
                  <a:pt x="2385072" y="155460"/>
                </a:lnTo>
                <a:lnTo>
                  <a:pt x="2385072" y="161544"/>
                </a:lnTo>
                <a:lnTo>
                  <a:pt x="2385072" y="207276"/>
                </a:lnTo>
                <a:lnTo>
                  <a:pt x="2383536" y="210312"/>
                </a:lnTo>
                <a:lnTo>
                  <a:pt x="2383536" y="214896"/>
                </a:lnTo>
                <a:lnTo>
                  <a:pt x="2382024" y="219468"/>
                </a:lnTo>
                <a:lnTo>
                  <a:pt x="2380500" y="222504"/>
                </a:lnTo>
                <a:lnTo>
                  <a:pt x="2375928" y="227088"/>
                </a:lnTo>
                <a:lnTo>
                  <a:pt x="2372868" y="227088"/>
                </a:lnTo>
                <a:lnTo>
                  <a:pt x="2369820" y="228612"/>
                </a:lnTo>
                <a:lnTo>
                  <a:pt x="2357640" y="228612"/>
                </a:lnTo>
                <a:lnTo>
                  <a:pt x="2353068" y="227088"/>
                </a:lnTo>
                <a:lnTo>
                  <a:pt x="2350020" y="222504"/>
                </a:lnTo>
                <a:lnTo>
                  <a:pt x="2345436" y="219468"/>
                </a:lnTo>
                <a:lnTo>
                  <a:pt x="2343924" y="214896"/>
                </a:lnTo>
                <a:lnTo>
                  <a:pt x="2345436" y="207276"/>
                </a:lnTo>
                <a:lnTo>
                  <a:pt x="2345436" y="204228"/>
                </a:lnTo>
                <a:lnTo>
                  <a:pt x="2346972" y="199644"/>
                </a:lnTo>
                <a:lnTo>
                  <a:pt x="2348484" y="198120"/>
                </a:lnTo>
                <a:lnTo>
                  <a:pt x="2350020" y="195084"/>
                </a:lnTo>
                <a:lnTo>
                  <a:pt x="2359152" y="190512"/>
                </a:lnTo>
                <a:lnTo>
                  <a:pt x="2369820" y="190512"/>
                </a:lnTo>
                <a:lnTo>
                  <a:pt x="2378976" y="195084"/>
                </a:lnTo>
                <a:lnTo>
                  <a:pt x="2382024" y="201180"/>
                </a:lnTo>
                <a:lnTo>
                  <a:pt x="2383536" y="202704"/>
                </a:lnTo>
                <a:lnTo>
                  <a:pt x="2385072" y="207276"/>
                </a:lnTo>
                <a:lnTo>
                  <a:pt x="2385072" y="161544"/>
                </a:lnTo>
                <a:lnTo>
                  <a:pt x="2380500" y="166128"/>
                </a:lnTo>
                <a:lnTo>
                  <a:pt x="2378976" y="169176"/>
                </a:lnTo>
                <a:lnTo>
                  <a:pt x="2375928" y="169176"/>
                </a:lnTo>
                <a:lnTo>
                  <a:pt x="2372868" y="170688"/>
                </a:lnTo>
                <a:lnTo>
                  <a:pt x="2365260" y="170688"/>
                </a:lnTo>
                <a:lnTo>
                  <a:pt x="2359152" y="167652"/>
                </a:lnTo>
                <a:lnTo>
                  <a:pt x="2357640" y="166128"/>
                </a:lnTo>
                <a:lnTo>
                  <a:pt x="2354592" y="164604"/>
                </a:lnTo>
                <a:lnTo>
                  <a:pt x="2353068" y="161544"/>
                </a:lnTo>
                <a:lnTo>
                  <a:pt x="2353068" y="160020"/>
                </a:lnTo>
                <a:lnTo>
                  <a:pt x="2351544" y="155460"/>
                </a:lnTo>
                <a:lnTo>
                  <a:pt x="2351544" y="152412"/>
                </a:lnTo>
                <a:lnTo>
                  <a:pt x="2353068" y="149352"/>
                </a:lnTo>
                <a:lnTo>
                  <a:pt x="2353068" y="146304"/>
                </a:lnTo>
                <a:lnTo>
                  <a:pt x="2359152" y="140220"/>
                </a:lnTo>
                <a:lnTo>
                  <a:pt x="2365260" y="137160"/>
                </a:lnTo>
                <a:lnTo>
                  <a:pt x="2369820" y="137160"/>
                </a:lnTo>
                <a:lnTo>
                  <a:pt x="2378976" y="140220"/>
                </a:lnTo>
                <a:lnTo>
                  <a:pt x="2382024" y="141744"/>
                </a:lnTo>
                <a:lnTo>
                  <a:pt x="2385072" y="144792"/>
                </a:lnTo>
                <a:lnTo>
                  <a:pt x="2386584" y="149352"/>
                </a:lnTo>
                <a:lnTo>
                  <a:pt x="2386584" y="121158"/>
                </a:lnTo>
                <a:lnTo>
                  <a:pt x="2385072" y="120396"/>
                </a:lnTo>
                <a:lnTo>
                  <a:pt x="2378976" y="118884"/>
                </a:lnTo>
                <a:lnTo>
                  <a:pt x="2371356" y="117360"/>
                </a:lnTo>
                <a:lnTo>
                  <a:pt x="2357640" y="117360"/>
                </a:lnTo>
                <a:lnTo>
                  <a:pt x="2351544" y="120396"/>
                </a:lnTo>
                <a:lnTo>
                  <a:pt x="2345436" y="121920"/>
                </a:lnTo>
                <a:lnTo>
                  <a:pt x="2339352" y="124980"/>
                </a:lnTo>
                <a:lnTo>
                  <a:pt x="2336304" y="129552"/>
                </a:lnTo>
                <a:lnTo>
                  <a:pt x="2331720" y="134112"/>
                </a:lnTo>
                <a:lnTo>
                  <a:pt x="2328684" y="140220"/>
                </a:lnTo>
                <a:lnTo>
                  <a:pt x="2328684" y="149352"/>
                </a:lnTo>
                <a:lnTo>
                  <a:pt x="2327160" y="155460"/>
                </a:lnTo>
                <a:lnTo>
                  <a:pt x="2343924" y="178320"/>
                </a:lnTo>
                <a:lnTo>
                  <a:pt x="2337828" y="179844"/>
                </a:lnTo>
                <a:lnTo>
                  <a:pt x="2331720" y="182892"/>
                </a:lnTo>
                <a:lnTo>
                  <a:pt x="2327160" y="188988"/>
                </a:lnTo>
                <a:lnTo>
                  <a:pt x="2321052" y="193560"/>
                </a:lnTo>
                <a:lnTo>
                  <a:pt x="2319540" y="199644"/>
                </a:lnTo>
                <a:lnTo>
                  <a:pt x="2318004" y="207276"/>
                </a:lnTo>
                <a:lnTo>
                  <a:pt x="2318004" y="220992"/>
                </a:lnTo>
                <a:lnTo>
                  <a:pt x="2321052" y="225552"/>
                </a:lnTo>
                <a:lnTo>
                  <a:pt x="2322588" y="230136"/>
                </a:lnTo>
                <a:lnTo>
                  <a:pt x="2325636" y="234696"/>
                </a:lnTo>
                <a:lnTo>
                  <a:pt x="2330208" y="237744"/>
                </a:lnTo>
                <a:lnTo>
                  <a:pt x="2334768" y="242328"/>
                </a:lnTo>
                <a:lnTo>
                  <a:pt x="2339352" y="243852"/>
                </a:lnTo>
                <a:lnTo>
                  <a:pt x="2343924" y="246888"/>
                </a:lnTo>
                <a:lnTo>
                  <a:pt x="2356104" y="249936"/>
                </a:lnTo>
                <a:lnTo>
                  <a:pt x="2372868" y="249936"/>
                </a:lnTo>
                <a:lnTo>
                  <a:pt x="2378976" y="248412"/>
                </a:lnTo>
                <a:lnTo>
                  <a:pt x="2383536" y="248412"/>
                </a:lnTo>
                <a:lnTo>
                  <a:pt x="2389644" y="245376"/>
                </a:lnTo>
                <a:lnTo>
                  <a:pt x="2394204" y="243852"/>
                </a:lnTo>
                <a:lnTo>
                  <a:pt x="2398788" y="240804"/>
                </a:lnTo>
                <a:lnTo>
                  <a:pt x="2406904" y="228612"/>
                </a:lnTo>
                <a:lnTo>
                  <a:pt x="2407920" y="227088"/>
                </a:lnTo>
                <a:lnTo>
                  <a:pt x="2409456" y="222504"/>
                </a:lnTo>
                <a:lnTo>
                  <a:pt x="2409456" y="214896"/>
                </a:lnTo>
                <a:lnTo>
                  <a:pt x="2410968" y="207276"/>
                </a:lnTo>
                <a:lnTo>
                  <a:pt x="2409456" y="199644"/>
                </a:lnTo>
                <a:lnTo>
                  <a:pt x="2404884" y="195084"/>
                </a:lnTo>
                <a:lnTo>
                  <a:pt x="2402598" y="190512"/>
                </a:lnTo>
                <a:lnTo>
                  <a:pt x="2401836" y="188988"/>
                </a:lnTo>
                <a:lnTo>
                  <a:pt x="2395740" y="184404"/>
                </a:lnTo>
                <a:lnTo>
                  <a:pt x="2389644" y="182892"/>
                </a:lnTo>
                <a:lnTo>
                  <a:pt x="2394204" y="181368"/>
                </a:lnTo>
                <a:lnTo>
                  <a:pt x="2398788" y="178320"/>
                </a:lnTo>
                <a:lnTo>
                  <a:pt x="2403360" y="173736"/>
                </a:lnTo>
                <a:lnTo>
                  <a:pt x="2405392" y="170688"/>
                </a:lnTo>
                <a:lnTo>
                  <a:pt x="2406408" y="169176"/>
                </a:lnTo>
                <a:lnTo>
                  <a:pt x="2409456" y="163080"/>
                </a:lnTo>
                <a:lnTo>
                  <a:pt x="2409456" y="155460"/>
                </a:lnTo>
                <a:lnTo>
                  <a:pt x="2410968" y="147828"/>
                </a:lnTo>
                <a:close/>
              </a:path>
              <a:path w="3411220" h="472439">
                <a:moveTo>
                  <a:pt x="2520708" y="207276"/>
                </a:moveTo>
                <a:lnTo>
                  <a:pt x="2519184" y="198120"/>
                </a:lnTo>
                <a:lnTo>
                  <a:pt x="2516136" y="192036"/>
                </a:lnTo>
                <a:lnTo>
                  <a:pt x="2513088" y="185928"/>
                </a:lnTo>
                <a:lnTo>
                  <a:pt x="2506992" y="181368"/>
                </a:lnTo>
                <a:lnTo>
                  <a:pt x="2500884" y="178320"/>
                </a:lnTo>
                <a:lnTo>
                  <a:pt x="2494800" y="173736"/>
                </a:lnTo>
                <a:lnTo>
                  <a:pt x="2488704" y="172212"/>
                </a:lnTo>
                <a:lnTo>
                  <a:pt x="2481084" y="172212"/>
                </a:lnTo>
                <a:lnTo>
                  <a:pt x="2474988" y="170688"/>
                </a:lnTo>
                <a:lnTo>
                  <a:pt x="2470404" y="172212"/>
                </a:lnTo>
                <a:lnTo>
                  <a:pt x="2467368" y="173736"/>
                </a:lnTo>
                <a:lnTo>
                  <a:pt x="2462784" y="173736"/>
                </a:lnTo>
                <a:lnTo>
                  <a:pt x="2458224" y="178320"/>
                </a:lnTo>
                <a:lnTo>
                  <a:pt x="2462784" y="149352"/>
                </a:lnTo>
                <a:lnTo>
                  <a:pt x="2514612" y="153936"/>
                </a:lnTo>
                <a:lnTo>
                  <a:pt x="2514917" y="149352"/>
                </a:lnTo>
                <a:lnTo>
                  <a:pt x="2516136" y="131076"/>
                </a:lnTo>
                <a:lnTo>
                  <a:pt x="2442984" y="124980"/>
                </a:lnTo>
                <a:lnTo>
                  <a:pt x="2432304" y="196596"/>
                </a:lnTo>
                <a:lnTo>
                  <a:pt x="2455176" y="198120"/>
                </a:lnTo>
                <a:lnTo>
                  <a:pt x="2456700" y="196596"/>
                </a:lnTo>
                <a:lnTo>
                  <a:pt x="2465844" y="192036"/>
                </a:lnTo>
                <a:lnTo>
                  <a:pt x="2479560" y="192036"/>
                </a:lnTo>
                <a:lnTo>
                  <a:pt x="2485656" y="195084"/>
                </a:lnTo>
                <a:lnTo>
                  <a:pt x="2491752" y="201180"/>
                </a:lnTo>
                <a:lnTo>
                  <a:pt x="2493276" y="207276"/>
                </a:lnTo>
                <a:lnTo>
                  <a:pt x="2493276" y="214896"/>
                </a:lnTo>
                <a:lnTo>
                  <a:pt x="2491752" y="224028"/>
                </a:lnTo>
                <a:lnTo>
                  <a:pt x="2490228" y="228612"/>
                </a:lnTo>
                <a:lnTo>
                  <a:pt x="2482608" y="236220"/>
                </a:lnTo>
                <a:lnTo>
                  <a:pt x="2476512" y="237744"/>
                </a:lnTo>
                <a:lnTo>
                  <a:pt x="2471940" y="237744"/>
                </a:lnTo>
                <a:lnTo>
                  <a:pt x="2464320" y="236220"/>
                </a:lnTo>
                <a:lnTo>
                  <a:pt x="2459736" y="234696"/>
                </a:lnTo>
                <a:lnTo>
                  <a:pt x="2452128" y="227088"/>
                </a:lnTo>
                <a:lnTo>
                  <a:pt x="2450604" y="222504"/>
                </a:lnTo>
                <a:lnTo>
                  <a:pt x="2450604" y="216420"/>
                </a:lnTo>
                <a:lnTo>
                  <a:pt x="2424684" y="214896"/>
                </a:lnTo>
                <a:lnTo>
                  <a:pt x="2424684" y="224028"/>
                </a:lnTo>
                <a:lnTo>
                  <a:pt x="2426220" y="231660"/>
                </a:lnTo>
                <a:lnTo>
                  <a:pt x="2429268" y="237744"/>
                </a:lnTo>
                <a:lnTo>
                  <a:pt x="2433840" y="243852"/>
                </a:lnTo>
                <a:lnTo>
                  <a:pt x="2438412" y="248412"/>
                </a:lnTo>
                <a:lnTo>
                  <a:pt x="2446020" y="251460"/>
                </a:lnTo>
                <a:lnTo>
                  <a:pt x="2452128" y="256044"/>
                </a:lnTo>
                <a:lnTo>
                  <a:pt x="2461272" y="257568"/>
                </a:lnTo>
                <a:lnTo>
                  <a:pt x="2468892" y="259092"/>
                </a:lnTo>
                <a:lnTo>
                  <a:pt x="2478036" y="259092"/>
                </a:lnTo>
                <a:lnTo>
                  <a:pt x="2514028" y="237744"/>
                </a:lnTo>
                <a:lnTo>
                  <a:pt x="2514676" y="236562"/>
                </a:lnTo>
                <a:lnTo>
                  <a:pt x="2517089" y="230505"/>
                </a:lnTo>
                <a:lnTo>
                  <a:pt x="2518626" y="223888"/>
                </a:lnTo>
                <a:lnTo>
                  <a:pt x="2519184" y="216420"/>
                </a:lnTo>
                <a:lnTo>
                  <a:pt x="2520708" y="207276"/>
                </a:lnTo>
                <a:close/>
              </a:path>
              <a:path w="3411220" h="472439">
                <a:moveTo>
                  <a:pt x="2596908" y="160020"/>
                </a:moveTo>
                <a:lnTo>
                  <a:pt x="2594241" y="149352"/>
                </a:lnTo>
                <a:lnTo>
                  <a:pt x="2593860" y="147828"/>
                </a:lnTo>
                <a:lnTo>
                  <a:pt x="2590812" y="143268"/>
                </a:lnTo>
                <a:lnTo>
                  <a:pt x="2586240" y="140220"/>
                </a:lnTo>
                <a:lnTo>
                  <a:pt x="2581668" y="135636"/>
                </a:lnTo>
                <a:lnTo>
                  <a:pt x="2580144" y="135140"/>
                </a:lnTo>
                <a:lnTo>
                  <a:pt x="2580144" y="166128"/>
                </a:lnTo>
                <a:lnTo>
                  <a:pt x="2580144" y="169176"/>
                </a:lnTo>
                <a:lnTo>
                  <a:pt x="2578620" y="175260"/>
                </a:lnTo>
                <a:lnTo>
                  <a:pt x="2578620" y="184404"/>
                </a:lnTo>
                <a:lnTo>
                  <a:pt x="2572524" y="196596"/>
                </a:lnTo>
                <a:lnTo>
                  <a:pt x="2571000" y="198120"/>
                </a:lnTo>
                <a:lnTo>
                  <a:pt x="2561856" y="198120"/>
                </a:lnTo>
                <a:lnTo>
                  <a:pt x="2558808" y="196596"/>
                </a:lnTo>
                <a:lnTo>
                  <a:pt x="2557284" y="195084"/>
                </a:lnTo>
                <a:lnTo>
                  <a:pt x="2555760" y="192036"/>
                </a:lnTo>
                <a:lnTo>
                  <a:pt x="2555760" y="188988"/>
                </a:lnTo>
                <a:lnTo>
                  <a:pt x="2554236" y="185928"/>
                </a:lnTo>
                <a:lnTo>
                  <a:pt x="2554236" y="167652"/>
                </a:lnTo>
                <a:lnTo>
                  <a:pt x="2555760" y="163080"/>
                </a:lnTo>
                <a:lnTo>
                  <a:pt x="2557284" y="160020"/>
                </a:lnTo>
                <a:lnTo>
                  <a:pt x="2557284" y="156984"/>
                </a:lnTo>
                <a:lnTo>
                  <a:pt x="2558808" y="153936"/>
                </a:lnTo>
                <a:lnTo>
                  <a:pt x="2563368" y="149352"/>
                </a:lnTo>
                <a:lnTo>
                  <a:pt x="2572524" y="149352"/>
                </a:lnTo>
                <a:lnTo>
                  <a:pt x="2575572" y="152412"/>
                </a:lnTo>
                <a:lnTo>
                  <a:pt x="2578620" y="158496"/>
                </a:lnTo>
                <a:lnTo>
                  <a:pt x="2578620" y="161544"/>
                </a:lnTo>
                <a:lnTo>
                  <a:pt x="2580144" y="166128"/>
                </a:lnTo>
                <a:lnTo>
                  <a:pt x="2580144" y="135140"/>
                </a:lnTo>
                <a:lnTo>
                  <a:pt x="2577084" y="134112"/>
                </a:lnTo>
                <a:lnTo>
                  <a:pt x="2558808" y="134112"/>
                </a:lnTo>
                <a:lnTo>
                  <a:pt x="2552712" y="137160"/>
                </a:lnTo>
                <a:lnTo>
                  <a:pt x="2548140" y="140220"/>
                </a:lnTo>
                <a:lnTo>
                  <a:pt x="2545092" y="143268"/>
                </a:lnTo>
                <a:lnTo>
                  <a:pt x="2538984" y="155460"/>
                </a:lnTo>
                <a:lnTo>
                  <a:pt x="2537472" y="161544"/>
                </a:lnTo>
                <a:lnTo>
                  <a:pt x="2537472" y="170688"/>
                </a:lnTo>
                <a:lnTo>
                  <a:pt x="2535936" y="179844"/>
                </a:lnTo>
                <a:lnTo>
                  <a:pt x="2537472" y="187452"/>
                </a:lnTo>
                <a:lnTo>
                  <a:pt x="2540520" y="199644"/>
                </a:lnTo>
                <a:lnTo>
                  <a:pt x="2543568" y="204228"/>
                </a:lnTo>
                <a:lnTo>
                  <a:pt x="2548140" y="207276"/>
                </a:lnTo>
                <a:lnTo>
                  <a:pt x="2551188" y="211836"/>
                </a:lnTo>
                <a:lnTo>
                  <a:pt x="2557284" y="213360"/>
                </a:lnTo>
                <a:lnTo>
                  <a:pt x="2575572" y="213360"/>
                </a:lnTo>
                <a:lnTo>
                  <a:pt x="2589288" y="204228"/>
                </a:lnTo>
                <a:lnTo>
                  <a:pt x="2590812" y="198120"/>
                </a:lnTo>
                <a:lnTo>
                  <a:pt x="2593860" y="192036"/>
                </a:lnTo>
                <a:lnTo>
                  <a:pt x="2596908" y="176796"/>
                </a:lnTo>
                <a:lnTo>
                  <a:pt x="2596908" y="160020"/>
                </a:lnTo>
                <a:close/>
              </a:path>
              <a:path w="3411220" h="472439">
                <a:moveTo>
                  <a:pt x="2665488" y="143268"/>
                </a:moveTo>
                <a:lnTo>
                  <a:pt x="2645676" y="141744"/>
                </a:lnTo>
                <a:lnTo>
                  <a:pt x="2557284" y="263652"/>
                </a:lnTo>
                <a:lnTo>
                  <a:pt x="2577084" y="265188"/>
                </a:lnTo>
                <a:lnTo>
                  <a:pt x="2665488" y="143268"/>
                </a:lnTo>
                <a:close/>
              </a:path>
              <a:path w="3411220" h="472439">
                <a:moveTo>
                  <a:pt x="2686824" y="219468"/>
                </a:moveTo>
                <a:lnTo>
                  <a:pt x="2683776" y="213360"/>
                </a:lnTo>
                <a:lnTo>
                  <a:pt x="2682633" y="208788"/>
                </a:lnTo>
                <a:lnTo>
                  <a:pt x="2682252" y="207276"/>
                </a:lnTo>
                <a:lnTo>
                  <a:pt x="2679204" y="202704"/>
                </a:lnTo>
                <a:lnTo>
                  <a:pt x="2674620" y="199644"/>
                </a:lnTo>
                <a:lnTo>
                  <a:pt x="2671584" y="195084"/>
                </a:lnTo>
                <a:lnTo>
                  <a:pt x="2668536" y="194322"/>
                </a:lnTo>
                <a:lnTo>
                  <a:pt x="2668536" y="220992"/>
                </a:lnTo>
                <a:lnTo>
                  <a:pt x="2668536" y="239280"/>
                </a:lnTo>
                <a:lnTo>
                  <a:pt x="2667012" y="243852"/>
                </a:lnTo>
                <a:lnTo>
                  <a:pt x="2665488" y="246888"/>
                </a:lnTo>
                <a:lnTo>
                  <a:pt x="2665488" y="249936"/>
                </a:lnTo>
                <a:lnTo>
                  <a:pt x="2663952" y="252996"/>
                </a:lnTo>
                <a:lnTo>
                  <a:pt x="2659392" y="257568"/>
                </a:lnTo>
                <a:lnTo>
                  <a:pt x="2650236" y="257568"/>
                </a:lnTo>
                <a:lnTo>
                  <a:pt x="2647200" y="254520"/>
                </a:lnTo>
                <a:lnTo>
                  <a:pt x="2644152" y="248412"/>
                </a:lnTo>
                <a:lnTo>
                  <a:pt x="2644152" y="227088"/>
                </a:lnTo>
                <a:lnTo>
                  <a:pt x="2645676" y="222504"/>
                </a:lnTo>
                <a:lnTo>
                  <a:pt x="2645676" y="219468"/>
                </a:lnTo>
                <a:lnTo>
                  <a:pt x="2647200" y="214896"/>
                </a:lnTo>
                <a:lnTo>
                  <a:pt x="2648724" y="213360"/>
                </a:lnTo>
                <a:lnTo>
                  <a:pt x="2650236" y="210312"/>
                </a:lnTo>
                <a:lnTo>
                  <a:pt x="2651772" y="208788"/>
                </a:lnTo>
                <a:lnTo>
                  <a:pt x="2660904" y="208788"/>
                </a:lnTo>
                <a:lnTo>
                  <a:pt x="2663952" y="210312"/>
                </a:lnTo>
                <a:lnTo>
                  <a:pt x="2665488" y="211836"/>
                </a:lnTo>
                <a:lnTo>
                  <a:pt x="2667012" y="214896"/>
                </a:lnTo>
                <a:lnTo>
                  <a:pt x="2667012" y="217944"/>
                </a:lnTo>
                <a:lnTo>
                  <a:pt x="2668536" y="220992"/>
                </a:lnTo>
                <a:lnTo>
                  <a:pt x="2668536" y="194322"/>
                </a:lnTo>
                <a:lnTo>
                  <a:pt x="2665488" y="193560"/>
                </a:lnTo>
                <a:lnTo>
                  <a:pt x="2647200" y="193560"/>
                </a:lnTo>
                <a:lnTo>
                  <a:pt x="2642628" y="196596"/>
                </a:lnTo>
                <a:lnTo>
                  <a:pt x="2638056" y="198120"/>
                </a:lnTo>
                <a:lnTo>
                  <a:pt x="2635008" y="202704"/>
                </a:lnTo>
                <a:lnTo>
                  <a:pt x="2628912" y="214896"/>
                </a:lnTo>
                <a:lnTo>
                  <a:pt x="2627388" y="220992"/>
                </a:lnTo>
                <a:lnTo>
                  <a:pt x="2625852" y="230136"/>
                </a:lnTo>
                <a:lnTo>
                  <a:pt x="2625852" y="246888"/>
                </a:lnTo>
                <a:lnTo>
                  <a:pt x="2647200" y="272796"/>
                </a:lnTo>
                <a:lnTo>
                  <a:pt x="2663952" y="272796"/>
                </a:lnTo>
                <a:lnTo>
                  <a:pt x="2685300" y="243852"/>
                </a:lnTo>
                <a:lnTo>
                  <a:pt x="2685300" y="236220"/>
                </a:lnTo>
                <a:lnTo>
                  <a:pt x="2686824" y="227088"/>
                </a:lnTo>
                <a:lnTo>
                  <a:pt x="2686824" y="219468"/>
                </a:lnTo>
                <a:close/>
              </a:path>
              <a:path w="3411220" h="472439">
                <a:moveTo>
                  <a:pt x="3410724" y="448056"/>
                </a:moveTo>
                <a:lnTo>
                  <a:pt x="3348228" y="405384"/>
                </a:lnTo>
                <a:lnTo>
                  <a:pt x="3345269" y="431457"/>
                </a:lnTo>
                <a:lnTo>
                  <a:pt x="1524" y="0"/>
                </a:lnTo>
                <a:lnTo>
                  <a:pt x="0" y="15240"/>
                </a:lnTo>
                <a:lnTo>
                  <a:pt x="3343376" y="448170"/>
                </a:lnTo>
                <a:lnTo>
                  <a:pt x="3340608" y="472440"/>
                </a:lnTo>
                <a:lnTo>
                  <a:pt x="3406343" y="449580"/>
                </a:lnTo>
                <a:lnTo>
                  <a:pt x="3410724" y="448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27495" y="2765318"/>
            <a:ext cx="2666201" cy="2117598"/>
            <a:chOff x="7757921" y="2911601"/>
            <a:chExt cx="2400300" cy="18548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0207" y="2913888"/>
              <a:ext cx="2394203" cy="18501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66303" y="2919983"/>
              <a:ext cx="2383790" cy="1838325"/>
            </a:xfrm>
            <a:custGeom>
              <a:avLst/>
              <a:gdLst/>
              <a:ahLst/>
              <a:cxnLst/>
              <a:rect l="l" t="t" r="r" b="b"/>
              <a:pathLst>
                <a:path w="2383790" h="1838325">
                  <a:moveTo>
                    <a:pt x="0" y="306324"/>
                  </a:moveTo>
                  <a:lnTo>
                    <a:pt x="4009" y="256640"/>
                  </a:lnTo>
                  <a:lnTo>
                    <a:pt x="15617" y="209507"/>
                  </a:lnTo>
                  <a:lnTo>
                    <a:pt x="34193" y="165556"/>
                  </a:lnTo>
                  <a:lnTo>
                    <a:pt x="59106" y="125419"/>
                  </a:lnTo>
                  <a:lnTo>
                    <a:pt x="89725" y="89725"/>
                  </a:lnTo>
                  <a:lnTo>
                    <a:pt x="125419" y="59106"/>
                  </a:lnTo>
                  <a:lnTo>
                    <a:pt x="165556" y="34193"/>
                  </a:lnTo>
                  <a:lnTo>
                    <a:pt x="209507" y="15617"/>
                  </a:lnTo>
                  <a:lnTo>
                    <a:pt x="256640" y="4009"/>
                  </a:lnTo>
                  <a:lnTo>
                    <a:pt x="306323" y="0"/>
                  </a:lnTo>
                  <a:lnTo>
                    <a:pt x="2077212" y="0"/>
                  </a:lnTo>
                  <a:lnTo>
                    <a:pt x="2126895" y="4009"/>
                  </a:lnTo>
                  <a:lnTo>
                    <a:pt x="2174028" y="15617"/>
                  </a:lnTo>
                  <a:lnTo>
                    <a:pt x="2217979" y="34193"/>
                  </a:lnTo>
                  <a:lnTo>
                    <a:pt x="2258116" y="59106"/>
                  </a:lnTo>
                  <a:lnTo>
                    <a:pt x="2293810" y="89725"/>
                  </a:lnTo>
                  <a:lnTo>
                    <a:pt x="2324429" y="125419"/>
                  </a:lnTo>
                  <a:lnTo>
                    <a:pt x="2349342" y="165556"/>
                  </a:lnTo>
                  <a:lnTo>
                    <a:pt x="2367918" y="209507"/>
                  </a:lnTo>
                  <a:lnTo>
                    <a:pt x="2379526" y="256640"/>
                  </a:lnTo>
                  <a:lnTo>
                    <a:pt x="2383536" y="306324"/>
                  </a:lnTo>
                  <a:lnTo>
                    <a:pt x="2383536" y="1531619"/>
                  </a:lnTo>
                  <a:lnTo>
                    <a:pt x="2379526" y="1581303"/>
                  </a:lnTo>
                  <a:lnTo>
                    <a:pt x="2367918" y="1628436"/>
                  </a:lnTo>
                  <a:lnTo>
                    <a:pt x="2349342" y="1672387"/>
                  </a:lnTo>
                  <a:lnTo>
                    <a:pt x="2324429" y="1712524"/>
                  </a:lnTo>
                  <a:lnTo>
                    <a:pt x="2293810" y="1748218"/>
                  </a:lnTo>
                  <a:lnTo>
                    <a:pt x="2258116" y="1778837"/>
                  </a:lnTo>
                  <a:lnTo>
                    <a:pt x="2217979" y="1803750"/>
                  </a:lnTo>
                  <a:lnTo>
                    <a:pt x="2174028" y="1822326"/>
                  </a:lnTo>
                  <a:lnTo>
                    <a:pt x="2126895" y="1833934"/>
                  </a:lnTo>
                  <a:lnTo>
                    <a:pt x="2077212" y="1837944"/>
                  </a:lnTo>
                  <a:lnTo>
                    <a:pt x="306323" y="1837944"/>
                  </a:lnTo>
                  <a:lnTo>
                    <a:pt x="256640" y="1833934"/>
                  </a:lnTo>
                  <a:lnTo>
                    <a:pt x="209507" y="1822326"/>
                  </a:lnTo>
                  <a:lnTo>
                    <a:pt x="165556" y="1803750"/>
                  </a:lnTo>
                  <a:lnTo>
                    <a:pt x="125419" y="1778837"/>
                  </a:lnTo>
                  <a:lnTo>
                    <a:pt x="89725" y="1748218"/>
                  </a:lnTo>
                  <a:lnTo>
                    <a:pt x="59106" y="1712524"/>
                  </a:lnTo>
                  <a:lnTo>
                    <a:pt x="34193" y="1672387"/>
                  </a:lnTo>
                  <a:lnTo>
                    <a:pt x="15617" y="1628436"/>
                  </a:lnTo>
                  <a:lnTo>
                    <a:pt x="4009" y="1581303"/>
                  </a:lnTo>
                  <a:lnTo>
                    <a:pt x="0" y="1531619"/>
                  </a:lnTo>
                  <a:lnTo>
                    <a:pt x="0" y="306324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54747" y="3329452"/>
            <a:ext cx="2007870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2540" algn="ctr">
              <a:lnSpc>
                <a:spcPct val="101899"/>
              </a:lnSpc>
              <a:spcBef>
                <a:spcPts val="95"/>
              </a:spcBef>
            </a:pP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Otimizar</a:t>
            </a:r>
            <a:r>
              <a:rPr sz="15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horários</a:t>
            </a:r>
            <a:r>
              <a:rPr sz="15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30" dirty="0">
                <a:solidFill>
                  <a:srgbClr val="FFFFFF"/>
                </a:solidFill>
                <a:latin typeface="Trebuchet MS"/>
                <a:cs typeface="Trebuchet MS"/>
              </a:rPr>
              <a:t>das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campanhas.</a:t>
            </a:r>
            <a:r>
              <a:rPr sz="15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Aumentar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orçamento</a:t>
            </a:r>
            <a:r>
              <a:rPr sz="15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partir </a:t>
            </a:r>
            <a:r>
              <a:rPr sz="1550" spc="55" dirty="0">
                <a:solidFill>
                  <a:srgbClr val="FFFFFF"/>
                </a:solidFill>
                <a:latin typeface="Trebuchet MS"/>
                <a:cs typeface="Trebuchet MS"/>
              </a:rPr>
              <a:t>das</a:t>
            </a:r>
            <a:r>
              <a:rPr sz="155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10.AM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23" y="5222274"/>
            <a:ext cx="698500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55" dirty="0">
                <a:latin typeface="Trebuchet MS"/>
                <a:cs typeface="Trebuchet MS"/>
              </a:rPr>
              <a:t>Há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uma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discrepância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muito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grande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entre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85" dirty="0">
                <a:latin typeface="Trebuchet MS"/>
                <a:cs typeface="Trebuchet MS"/>
              </a:rPr>
              <a:t>os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valores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Google,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Youtube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85" dirty="0">
                <a:latin typeface="Trebuchet MS"/>
                <a:cs typeface="Trebuchet MS"/>
              </a:rPr>
              <a:t>Tik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Tok. </a:t>
            </a:r>
            <a:r>
              <a:rPr sz="1550" spc="-95" dirty="0">
                <a:latin typeface="Trebuchet MS"/>
                <a:cs typeface="Trebuchet MS"/>
              </a:rPr>
              <a:t>Já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X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Meta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seguem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ritmo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linear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rcRect t="6439" r="2051"/>
          <a:stretch/>
        </p:blipFill>
        <p:spPr>
          <a:xfrm>
            <a:off x="0" y="1724025"/>
            <a:ext cx="7572731" cy="3305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500" y="2713841"/>
            <a:ext cx="3633470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spc="-155" dirty="0"/>
              <a:t>Otimização</a:t>
            </a:r>
            <a:r>
              <a:rPr spc="-285" dirty="0"/>
              <a:t> </a:t>
            </a:r>
            <a:r>
              <a:rPr spc="-170" dirty="0"/>
              <a:t>Por</a:t>
            </a:r>
            <a:r>
              <a:rPr spc="-330" dirty="0"/>
              <a:t> </a:t>
            </a:r>
            <a:r>
              <a:rPr spc="-25" dirty="0"/>
              <a:t>Dia </a:t>
            </a:r>
            <a:r>
              <a:rPr spc="-130" dirty="0"/>
              <a:t>da</a:t>
            </a:r>
            <a:r>
              <a:rPr spc="-370" dirty="0"/>
              <a:t> </a:t>
            </a:r>
            <a:r>
              <a:rPr spc="-10" dirty="0"/>
              <a:t>Semana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668"/>
            <a:ext cx="5474207" cy="60137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3816" y="2731008"/>
            <a:ext cx="266007" cy="266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2959" y="3171443"/>
            <a:ext cx="266007" cy="266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3816" y="2298192"/>
            <a:ext cx="270958" cy="2709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2959" y="3525011"/>
            <a:ext cx="265175" cy="262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42959" y="1725167"/>
            <a:ext cx="269088" cy="2705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8802" y="4801570"/>
            <a:ext cx="4041140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spc="60" dirty="0">
                <a:latin typeface="Trebuchet MS"/>
                <a:cs typeface="Trebuchet MS"/>
              </a:rPr>
              <a:t>De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maneira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65" dirty="0">
                <a:latin typeface="Trebuchet MS"/>
                <a:cs typeface="Trebuchet MS"/>
              </a:rPr>
              <a:t>geral,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todos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85" dirty="0">
                <a:latin typeface="Trebuchet MS"/>
                <a:cs typeface="Trebuchet MS"/>
              </a:rPr>
              <a:t>os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canais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tem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CPA </a:t>
            </a:r>
            <a:r>
              <a:rPr sz="1550" dirty="0">
                <a:latin typeface="Trebuchet MS"/>
                <a:cs typeface="Trebuchet MS"/>
              </a:rPr>
              <a:t>menor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na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sexta,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sabado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domingo.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Otimizar orçamento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dia.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3390" y="1157726"/>
            <a:ext cx="47701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rebuchet MS"/>
                <a:cs typeface="Trebuchet MS"/>
              </a:rPr>
              <a:t>CPA</a:t>
            </a:r>
            <a:r>
              <a:rPr sz="1750" b="1" spc="-10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Médio</a:t>
            </a:r>
            <a:r>
              <a:rPr sz="1750" b="1" spc="-105" dirty="0">
                <a:latin typeface="Trebuchet MS"/>
                <a:cs typeface="Trebuchet MS"/>
              </a:rPr>
              <a:t> </a:t>
            </a:r>
            <a:r>
              <a:rPr sz="1750" b="1" spc="-35" dirty="0">
                <a:latin typeface="Trebuchet MS"/>
                <a:cs typeface="Trebuchet MS"/>
              </a:rPr>
              <a:t>por</a:t>
            </a:r>
            <a:r>
              <a:rPr sz="1750" b="1" spc="-120" dirty="0">
                <a:latin typeface="Trebuchet MS"/>
                <a:cs typeface="Trebuchet MS"/>
              </a:rPr>
              <a:t> </a:t>
            </a:r>
            <a:r>
              <a:rPr sz="1750" b="1" spc="-20" dirty="0">
                <a:latin typeface="Trebuchet MS"/>
                <a:cs typeface="Trebuchet MS"/>
              </a:rPr>
              <a:t>Plataforma</a:t>
            </a:r>
            <a:r>
              <a:rPr sz="1750" b="1" spc="-12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nos</a:t>
            </a:r>
            <a:r>
              <a:rPr sz="1750" b="1" spc="-110" dirty="0">
                <a:latin typeface="Trebuchet MS"/>
                <a:cs typeface="Trebuchet MS"/>
              </a:rPr>
              <a:t> </a:t>
            </a:r>
            <a:r>
              <a:rPr sz="1750" b="1" spc="55" dirty="0">
                <a:latin typeface="Trebuchet MS"/>
                <a:cs typeface="Trebuchet MS"/>
              </a:rPr>
              <a:t>Dias</a:t>
            </a:r>
            <a:r>
              <a:rPr sz="1750" b="1" spc="-9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da</a:t>
            </a:r>
            <a:r>
              <a:rPr sz="1750" b="1" spc="-120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Semana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9611" y="4468367"/>
            <a:ext cx="4281170" cy="2121535"/>
            <a:chOff x="6039611" y="4468367"/>
            <a:chExt cx="4281170" cy="2121535"/>
          </a:xfrm>
        </p:grpSpPr>
        <p:sp>
          <p:nvSpPr>
            <p:cNvPr id="10" name="object 10"/>
            <p:cNvSpPr/>
            <p:nvPr/>
          </p:nvSpPr>
          <p:spPr>
            <a:xfrm>
              <a:off x="8472677" y="5506211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96"/>
                  </a:lnTo>
                </a:path>
              </a:pathLst>
            </a:custGeom>
            <a:ln w="16764">
              <a:solidFill>
                <a:srgbClr val="032333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64296" y="4555235"/>
              <a:ext cx="1856739" cy="901065"/>
            </a:xfrm>
            <a:custGeom>
              <a:avLst/>
              <a:gdLst/>
              <a:ahLst/>
              <a:cxnLst/>
              <a:rect l="l" t="t" r="r" b="b"/>
              <a:pathLst>
                <a:path w="1856740" h="901064">
                  <a:moveTo>
                    <a:pt x="16764" y="833628"/>
                  </a:moveTo>
                  <a:lnTo>
                    <a:pt x="0" y="833628"/>
                  </a:lnTo>
                  <a:lnTo>
                    <a:pt x="0" y="900684"/>
                  </a:lnTo>
                  <a:lnTo>
                    <a:pt x="16764" y="900684"/>
                  </a:lnTo>
                  <a:lnTo>
                    <a:pt x="16764" y="833628"/>
                  </a:lnTo>
                  <a:close/>
                </a:path>
                <a:path w="1856740" h="901064">
                  <a:moveTo>
                    <a:pt x="16764" y="716280"/>
                  </a:moveTo>
                  <a:lnTo>
                    <a:pt x="0" y="716280"/>
                  </a:lnTo>
                  <a:lnTo>
                    <a:pt x="0" y="783336"/>
                  </a:lnTo>
                  <a:lnTo>
                    <a:pt x="16764" y="783336"/>
                  </a:lnTo>
                  <a:lnTo>
                    <a:pt x="16764" y="716280"/>
                  </a:lnTo>
                  <a:close/>
                </a:path>
                <a:path w="1856740" h="901064">
                  <a:moveTo>
                    <a:pt x="16764" y="600456"/>
                  </a:moveTo>
                  <a:lnTo>
                    <a:pt x="0" y="600456"/>
                  </a:lnTo>
                  <a:lnTo>
                    <a:pt x="0" y="667512"/>
                  </a:lnTo>
                  <a:lnTo>
                    <a:pt x="16764" y="667512"/>
                  </a:lnTo>
                  <a:lnTo>
                    <a:pt x="16764" y="600456"/>
                  </a:lnTo>
                  <a:close/>
                </a:path>
                <a:path w="1856740" h="901064">
                  <a:moveTo>
                    <a:pt x="16764" y="483108"/>
                  </a:moveTo>
                  <a:lnTo>
                    <a:pt x="0" y="483108"/>
                  </a:lnTo>
                  <a:lnTo>
                    <a:pt x="0" y="550164"/>
                  </a:lnTo>
                  <a:lnTo>
                    <a:pt x="16764" y="550164"/>
                  </a:lnTo>
                  <a:lnTo>
                    <a:pt x="16764" y="483108"/>
                  </a:lnTo>
                  <a:close/>
                </a:path>
                <a:path w="1856740" h="901064">
                  <a:moveTo>
                    <a:pt x="16764" y="365760"/>
                  </a:moveTo>
                  <a:lnTo>
                    <a:pt x="0" y="365760"/>
                  </a:lnTo>
                  <a:lnTo>
                    <a:pt x="0" y="432816"/>
                  </a:lnTo>
                  <a:lnTo>
                    <a:pt x="16764" y="432816"/>
                  </a:lnTo>
                  <a:lnTo>
                    <a:pt x="16764" y="365760"/>
                  </a:lnTo>
                  <a:close/>
                </a:path>
                <a:path w="1856740" h="901064">
                  <a:moveTo>
                    <a:pt x="24384" y="251460"/>
                  </a:moveTo>
                  <a:lnTo>
                    <a:pt x="7620" y="248412"/>
                  </a:lnTo>
                  <a:lnTo>
                    <a:pt x="6096" y="251460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0" y="298704"/>
                  </a:lnTo>
                  <a:lnTo>
                    <a:pt x="0" y="315468"/>
                  </a:lnTo>
                  <a:lnTo>
                    <a:pt x="16764" y="315468"/>
                  </a:lnTo>
                  <a:lnTo>
                    <a:pt x="16764" y="300228"/>
                  </a:lnTo>
                  <a:lnTo>
                    <a:pt x="19812" y="269748"/>
                  </a:lnTo>
                  <a:lnTo>
                    <a:pt x="22860" y="254508"/>
                  </a:lnTo>
                  <a:lnTo>
                    <a:pt x="22860" y="256032"/>
                  </a:lnTo>
                  <a:lnTo>
                    <a:pt x="23368" y="254508"/>
                  </a:lnTo>
                  <a:lnTo>
                    <a:pt x="24384" y="251460"/>
                  </a:lnTo>
                  <a:close/>
                </a:path>
                <a:path w="1856740" h="901064">
                  <a:moveTo>
                    <a:pt x="68580" y="147828"/>
                  </a:moveTo>
                  <a:lnTo>
                    <a:pt x="54864" y="138684"/>
                  </a:lnTo>
                  <a:lnTo>
                    <a:pt x="53340" y="13868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2004" y="178308"/>
                  </a:lnTo>
                  <a:lnTo>
                    <a:pt x="24384" y="193548"/>
                  </a:lnTo>
                  <a:lnTo>
                    <a:pt x="22860" y="198120"/>
                  </a:lnTo>
                  <a:lnTo>
                    <a:pt x="38100" y="204216"/>
                  </a:lnTo>
                  <a:lnTo>
                    <a:pt x="41148" y="199644"/>
                  </a:lnTo>
                  <a:lnTo>
                    <a:pt x="39624" y="199644"/>
                  </a:lnTo>
                  <a:lnTo>
                    <a:pt x="45720" y="185928"/>
                  </a:lnTo>
                  <a:lnTo>
                    <a:pt x="53340" y="173736"/>
                  </a:lnTo>
                  <a:lnTo>
                    <a:pt x="60109" y="161544"/>
                  </a:lnTo>
                  <a:lnTo>
                    <a:pt x="60960" y="160020"/>
                  </a:lnTo>
                  <a:lnTo>
                    <a:pt x="59436" y="161544"/>
                  </a:lnTo>
                  <a:lnTo>
                    <a:pt x="68580" y="149352"/>
                  </a:lnTo>
                  <a:lnTo>
                    <a:pt x="68580" y="147828"/>
                  </a:lnTo>
                  <a:close/>
                </a:path>
                <a:path w="1856740" h="901064">
                  <a:moveTo>
                    <a:pt x="149352" y="68592"/>
                  </a:moveTo>
                  <a:lnTo>
                    <a:pt x="140208" y="53352"/>
                  </a:lnTo>
                  <a:lnTo>
                    <a:pt x="138684" y="54876"/>
                  </a:lnTo>
                  <a:lnTo>
                    <a:pt x="126492" y="62496"/>
                  </a:lnTo>
                  <a:lnTo>
                    <a:pt x="114300" y="73164"/>
                  </a:lnTo>
                  <a:lnTo>
                    <a:pt x="92964" y="92976"/>
                  </a:lnTo>
                  <a:lnTo>
                    <a:pt x="86868" y="99072"/>
                  </a:lnTo>
                  <a:lnTo>
                    <a:pt x="99060" y="109740"/>
                  </a:lnTo>
                  <a:lnTo>
                    <a:pt x="103632" y="105168"/>
                  </a:lnTo>
                  <a:lnTo>
                    <a:pt x="105384" y="103644"/>
                  </a:lnTo>
                  <a:lnTo>
                    <a:pt x="126492" y="85356"/>
                  </a:lnTo>
                  <a:lnTo>
                    <a:pt x="124968" y="85356"/>
                  </a:lnTo>
                  <a:lnTo>
                    <a:pt x="137160" y="76212"/>
                  </a:lnTo>
                  <a:lnTo>
                    <a:pt x="149352" y="68592"/>
                  </a:lnTo>
                  <a:close/>
                </a:path>
                <a:path w="1856740" h="901064">
                  <a:moveTo>
                    <a:pt x="252984" y="24396"/>
                  </a:moveTo>
                  <a:lnTo>
                    <a:pt x="249936" y="7632"/>
                  </a:lnTo>
                  <a:lnTo>
                    <a:pt x="236220" y="10680"/>
                  </a:lnTo>
                  <a:lnTo>
                    <a:pt x="220980" y="15252"/>
                  </a:lnTo>
                  <a:lnTo>
                    <a:pt x="207264" y="19824"/>
                  </a:lnTo>
                  <a:lnTo>
                    <a:pt x="184404" y="28968"/>
                  </a:lnTo>
                  <a:lnTo>
                    <a:pt x="192024" y="44208"/>
                  </a:lnTo>
                  <a:lnTo>
                    <a:pt x="199644" y="41160"/>
                  </a:lnTo>
                  <a:lnTo>
                    <a:pt x="198120" y="41160"/>
                  </a:lnTo>
                  <a:lnTo>
                    <a:pt x="213360" y="35064"/>
                  </a:lnTo>
                  <a:lnTo>
                    <a:pt x="211836" y="35064"/>
                  </a:lnTo>
                  <a:lnTo>
                    <a:pt x="227076" y="30492"/>
                  </a:lnTo>
                  <a:lnTo>
                    <a:pt x="225552" y="30492"/>
                  </a:lnTo>
                  <a:lnTo>
                    <a:pt x="240792" y="25920"/>
                  </a:lnTo>
                  <a:lnTo>
                    <a:pt x="252984" y="24396"/>
                  </a:lnTo>
                  <a:close/>
                </a:path>
                <a:path w="1856740" h="901064">
                  <a:moveTo>
                    <a:pt x="367284" y="12"/>
                  </a:moveTo>
                  <a:lnTo>
                    <a:pt x="315468" y="12"/>
                  </a:lnTo>
                  <a:lnTo>
                    <a:pt x="300228" y="1536"/>
                  </a:lnTo>
                  <a:lnTo>
                    <a:pt x="301752" y="18300"/>
                  </a:lnTo>
                  <a:lnTo>
                    <a:pt x="315468" y="16776"/>
                  </a:lnTo>
                  <a:lnTo>
                    <a:pt x="367284" y="16776"/>
                  </a:lnTo>
                  <a:lnTo>
                    <a:pt x="367284" y="12"/>
                  </a:lnTo>
                  <a:close/>
                </a:path>
                <a:path w="1856740" h="901064">
                  <a:moveTo>
                    <a:pt x="484632" y="12"/>
                  </a:moveTo>
                  <a:lnTo>
                    <a:pt x="417576" y="12"/>
                  </a:lnTo>
                  <a:lnTo>
                    <a:pt x="417576" y="16776"/>
                  </a:lnTo>
                  <a:lnTo>
                    <a:pt x="484632" y="16776"/>
                  </a:lnTo>
                  <a:lnTo>
                    <a:pt x="484632" y="12"/>
                  </a:lnTo>
                  <a:close/>
                </a:path>
                <a:path w="1856740" h="901064">
                  <a:moveTo>
                    <a:pt x="601980" y="12"/>
                  </a:moveTo>
                  <a:lnTo>
                    <a:pt x="534924" y="12"/>
                  </a:lnTo>
                  <a:lnTo>
                    <a:pt x="534924" y="16776"/>
                  </a:lnTo>
                  <a:lnTo>
                    <a:pt x="601980" y="16776"/>
                  </a:lnTo>
                  <a:lnTo>
                    <a:pt x="601980" y="12"/>
                  </a:lnTo>
                  <a:close/>
                </a:path>
                <a:path w="1856740" h="901064">
                  <a:moveTo>
                    <a:pt x="717804" y="12"/>
                  </a:moveTo>
                  <a:lnTo>
                    <a:pt x="652272" y="12"/>
                  </a:lnTo>
                  <a:lnTo>
                    <a:pt x="652272" y="16776"/>
                  </a:lnTo>
                  <a:lnTo>
                    <a:pt x="717804" y="16776"/>
                  </a:lnTo>
                  <a:lnTo>
                    <a:pt x="717804" y="12"/>
                  </a:lnTo>
                  <a:close/>
                </a:path>
                <a:path w="1856740" h="901064">
                  <a:moveTo>
                    <a:pt x="835152" y="12"/>
                  </a:moveTo>
                  <a:lnTo>
                    <a:pt x="768096" y="12"/>
                  </a:lnTo>
                  <a:lnTo>
                    <a:pt x="768096" y="16776"/>
                  </a:lnTo>
                  <a:lnTo>
                    <a:pt x="835152" y="16776"/>
                  </a:lnTo>
                  <a:lnTo>
                    <a:pt x="835152" y="12"/>
                  </a:lnTo>
                  <a:close/>
                </a:path>
                <a:path w="1856740" h="901064">
                  <a:moveTo>
                    <a:pt x="952487" y="0"/>
                  </a:moveTo>
                  <a:lnTo>
                    <a:pt x="885431" y="0"/>
                  </a:lnTo>
                  <a:lnTo>
                    <a:pt x="885431" y="16764"/>
                  </a:lnTo>
                  <a:lnTo>
                    <a:pt x="952487" y="16764"/>
                  </a:lnTo>
                  <a:lnTo>
                    <a:pt x="952487" y="0"/>
                  </a:lnTo>
                  <a:close/>
                </a:path>
                <a:path w="1856740" h="901064">
                  <a:moveTo>
                    <a:pt x="1069835" y="0"/>
                  </a:moveTo>
                  <a:lnTo>
                    <a:pt x="1002779" y="0"/>
                  </a:lnTo>
                  <a:lnTo>
                    <a:pt x="1002779" y="16764"/>
                  </a:lnTo>
                  <a:lnTo>
                    <a:pt x="1069835" y="16764"/>
                  </a:lnTo>
                  <a:lnTo>
                    <a:pt x="1069835" y="0"/>
                  </a:lnTo>
                  <a:close/>
                </a:path>
                <a:path w="1856740" h="901064">
                  <a:moveTo>
                    <a:pt x="1185659" y="0"/>
                  </a:moveTo>
                  <a:lnTo>
                    <a:pt x="1120127" y="0"/>
                  </a:lnTo>
                  <a:lnTo>
                    <a:pt x="1120127" y="16764"/>
                  </a:lnTo>
                  <a:lnTo>
                    <a:pt x="1185659" y="16764"/>
                  </a:lnTo>
                  <a:lnTo>
                    <a:pt x="1185659" y="0"/>
                  </a:lnTo>
                  <a:close/>
                </a:path>
                <a:path w="1856740" h="901064">
                  <a:moveTo>
                    <a:pt x="1303007" y="0"/>
                  </a:moveTo>
                  <a:lnTo>
                    <a:pt x="1235951" y="0"/>
                  </a:lnTo>
                  <a:lnTo>
                    <a:pt x="1235951" y="16764"/>
                  </a:lnTo>
                  <a:lnTo>
                    <a:pt x="1303007" y="16764"/>
                  </a:lnTo>
                  <a:lnTo>
                    <a:pt x="1303007" y="0"/>
                  </a:lnTo>
                  <a:close/>
                </a:path>
                <a:path w="1856740" h="901064">
                  <a:moveTo>
                    <a:pt x="1420355" y="0"/>
                  </a:moveTo>
                  <a:lnTo>
                    <a:pt x="1353299" y="0"/>
                  </a:lnTo>
                  <a:lnTo>
                    <a:pt x="1353299" y="16764"/>
                  </a:lnTo>
                  <a:lnTo>
                    <a:pt x="1420355" y="16764"/>
                  </a:lnTo>
                  <a:lnTo>
                    <a:pt x="1420355" y="0"/>
                  </a:lnTo>
                  <a:close/>
                </a:path>
                <a:path w="1856740" h="901064">
                  <a:moveTo>
                    <a:pt x="1537703" y="0"/>
                  </a:moveTo>
                  <a:lnTo>
                    <a:pt x="1470647" y="0"/>
                  </a:lnTo>
                  <a:lnTo>
                    <a:pt x="1470647" y="16764"/>
                  </a:lnTo>
                  <a:lnTo>
                    <a:pt x="1537703" y="16764"/>
                  </a:lnTo>
                  <a:lnTo>
                    <a:pt x="1537703" y="0"/>
                  </a:lnTo>
                  <a:close/>
                </a:path>
                <a:path w="1856740" h="901064">
                  <a:moveTo>
                    <a:pt x="1655051" y="21336"/>
                  </a:moveTo>
                  <a:lnTo>
                    <a:pt x="1648955" y="19812"/>
                  </a:lnTo>
                  <a:lnTo>
                    <a:pt x="1635239" y="15240"/>
                  </a:lnTo>
                  <a:lnTo>
                    <a:pt x="1619999" y="10668"/>
                  </a:lnTo>
                  <a:lnTo>
                    <a:pt x="1589519" y="4572"/>
                  </a:lnTo>
                  <a:lnTo>
                    <a:pt x="1587995" y="4572"/>
                  </a:lnTo>
                  <a:lnTo>
                    <a:pt x="1586471" y="21336"/>
                  </a:lnTo>
                  <a:lnTo>
                    <a:pt x="1601711" y="22860"/>
                  </a:lnTo>
                  <a:lnTo>
                    <a:pt x="1600187" y="22860"/>
                  </a:lnTo>
                  <a:lnTo>
                    <a:pt x="1615427" y="25908"/>
                  </a:lnTo>
                  <a:lnTo>
                    <a:pt x="1630667" y="30480"/>
                  </a:lnTo>
                  <a:lnTo>
                    <a:pt x="1629143" y="30480"/>
                  </a:lnTo>
                  <a:lnTo>
                    <a:pt x="1644383" y="35052"/>
                  </a:lnTo>
                  <a:lnTo>
                    <a:pt x="1642859" y="35052"/>
                  </a:lnTo>
                  <a:lnTo>
                    <a:pt x="1648955" y="36576"/>
                  </a:lnTo>
                  <a:lnTo>
                    <a:pt x="1655051" y="21336"/>
                  </a:lnTo>
                  <a:close/>
                </a:path>
                <a:path w="1856740" h="901064">
                  <a:moveTo>
                    <a:pt x="1755635" y="85344"/>
                  </a:moveTo>
                  <a:lnTo>
                    <a:pt x="1741919" y="73152"/>
                  </a:lnTo>
                  <a:lnTo>
                    <a:pt x="1729727" y="62484"/>
                  </a:lnTo>
                  <a:lnTo>
                    <a:pt x="1717535" y="54864"/>
                  </a:lnTo>
                  <a:lnTo>
                    <a:pt x="1703819" y="45720"/>
                  </a:lnTo>
                  <a:lnTo>
                    <a:pt x="1700771" y="44196"/>
                  </a:lnTo>
                  <a:lnTo>
                    <a:pt x="1691627" y="57912"/>
                  </a:lnTo>
                  <a:lnTo>
                    <a:pt x="1696199" y="60960"/>
                  </a:lnTo>
                  <a:lnTo>
                    <a:pt x="1708391" y="68580"/>
                  </a:lnTo>
                  <a:lnTo>
                    <a:pt x="1706867" y="68580"/>
                  </a:lnTo>
                  <a:lnTo>
                    <a:pt x="1719059" y="76200"/>
                  </a:lnTo>
                  <a:lnTo>
                    <a:pt x="1731251" y="85344"/>
                  </a:lnTo>
                  <a:lnTo>
                    <a:pt x="1729727" y="85344"/>
                  </a:lnTo>
                  <a:lnTo>
                    <a:pt x="1743443" y="97536"/>
                  </a:lnTo>
                  <a:lnTo>
                    <a:pt x="1755635" y="85344"/>
                  </a:lnTo>
                  <a:close/>
                </a:path>
                <a:path w="1856740" h="901064">
                  <a:moveTo>
                    <a:pt x="1825739" y="181356"/>
                  </a:moveTo>
                  <a:lnTo>
                    <a:pt x="1824215" y="178308"/>
                  </a:lnTo>
                  <a:lnTo>
                    <a:pt x="1818119" y="164592"/>
                  </a:lnTo>
                  <a:lnTo>
                    <a:pt x="1816214" y="161544"/>
                  </a:lnTo>
                  <a:lnTo>
                    <a:pt x="1810499" y="152400"/>
                  </a:lnTo>
                  <a:lnTo>
                    <a:pt x="1802879" y="138684"/>
                  </a:lnTo>
                  <a:lnTo>
                    <a:pt x="1793735" y="126492"/>
                  </a:lnTo>
                  <a:lnTo>
                    <a:pt x="1790687" y="123444"/>
                  </a:lnTo>
                  <a:lnTo>
                    <a:pt x="1776971" y="132588"/>
                  </a:lnTo>
                  <a:lnTo>
                    <a:pt x="1780019" y="137160"/>
                  </a:lnTo>
                  <a:lnTo>
                    <a:pt x="1787639" y="149352"/>
                  </a:lnTo>
                  <a:lnTo>
                    <a:pt x="1796783" y="161544"/>
                  </a:lnTo>
                  <a:lnTo>
                    <a:pt x="1795259" y="160020"/>
                  </a:lnTo>
                  <a:lnTo>
                    <a:pt x="1802879" y="173736"/>
                  </a:lnTo>
                  <a:lnTo>
                    <a:pt x="1810499" y="185928"/>
                  </a:lnTo>
                  <a:lnTo>
                    <a:pt x="1810499" y="188976"/>
                  </a:lnTo>
                  <a:lnTo>
                    <a:pt x="1825739" y="181356"/>
                  </a:lnTo>
                  <a:close/>
                </a:path>
                <a:path w="1856740" h="901064">
                  <a:moveTo>
                    <a:pt x="1854695" y="283464"/>
                  </a:moveTo>
                  <a:lnTo>
                    <a:pt x="1851647" y="268224"/>
                  </a:lnTo>
                  <a:lnTo>
                    <a:pt x="1850402" y="254508"/>
                  </a:lnTo>
                  <a:lnTo>
                    <a:pt x="1850123" y="251460"/>
                  </a:lnTo>
                  <a:lnTo>
                    <a:pt x="1845551" y="236220"/>
                  </a:lnTo>
                  <a:lnTo>
                    <a:pt x="1844027" y="230124"/>
                  </a:lnTo>
                  <a:lnTo>
                    <a:pt x="1827263" y="234696"/>
                  </a:lnTo>
                  <a:lnTo>
                    <a:pt x="1830311" y="240792"/>
                  </a:lnTo>
                  <a:lnTo>
                    <a:pt x="1833359" y="256032"/>
                  </a:lnTo>
                  <a:lnTo>
                    <a:pt x="1833359" y="254508"/>
                  </a:lnTo>
                  <a:lnTo>
                    <a:pt x="1836407" y="269748"/>
                  </a:lnTo>
                  <a:lnTo>
                    <a:pt x="1837931" y="284988"/>
                  </a:lnTo>
                  <a:lnTo>
                    <a:pt x="1839455" y="298704"/>
                  </a:lnTo>
                  <a:lnTo>
                    <a:pt x="1854695" y="297180"/>
                  </a:lnTo>
                  <a:lnTo>
                    <a:pt x="1854695" y="283464"/>
                  </a:lnTo>
                  <a:close/>
                </a:path>
                <a:path w="1856740" h="901064">
                  <a:moveTo>
                    <a:pt x="1856219" y="697992"/>
                  </a:moveTo>
                  <a:lnTo>
                    <a:pt x="1839455" y="697992"/>
                  </a:lnTo>
                  <a:lnTo>
                    <a:pt x="1839455" y="765048"/>
                  </a:lnTo>
                  <a:lnTo>
                    <a:pt x="1856219" y="765048"/>
                  </a:lnTo>
                  <a:lnTo>
                    <a:pt x="1856219" y="697992"/>
                  </a:lnTo>
                  <a:close/>
                </a:path>
                <a:path w="1856740" h="901064">
                  <a:moveTo>
                    <a:pt x="1856219" y="582168"/>
                  </a:moveTo>
                  <a:lnTo>
                    <a:pt x="1839455" y="582168"/>
                  </a:lnTo>
                  <a:lnTo>
                    <a:pt x="1839455" y="649224"/>
                  </a:lnTo>
                  <a:lnTo>
                    <a:pt x="1856219" y="649224"/>
                  </a:lnTo>
                  <a:lnTo>
                    <a:pt x="1856219" y="582168"/>
                  </a:lnTo>
                  <a:close/>
                </a:path>
                <a:path w="1856740" h="901064">
                  <a:moveTo>
                    <a:pt x="1856219" y="464820"/>
                  </a:moveTo>
                  <a:lnTo>
                    <a:pt x="1839455" y="464820"/>
                  </a:lnTo>
                  <a:lnTo>
                    <a:pt x="1839455" y="531876"/>
                  </a:lnTo>
                  <a:lnTo>
                    <a:pt x="1856219" y="531876"/>
                  </a:lnTo>
                  <a:lnTo>
                    <a:pt x="1856219" y="464820"/>
                  </a:lnTo>
                  <a:close/>
                </a:path>
                <a:path w="1856740" h="901064">
                  <a:moveTo>
                    <a:pt x="1856219" y="347472"/>
                  </a:moveTo>
                  <a:lnTo>
                    <a:pt x="1839455" y="347472"/>
                  </a:lnTo>
                  <a:lnTo>
                    <a:pt x="1839455" y="414528"/>
                  </a:lnTo>
                  <a:lnTo>
                    <a:pt x="1856219" y="414528"/>
                  </a:lnTo>
                  <a:lnTo>
                    <a:pt x="1856219" y="347472"/>
                  </a:lnTo>
                  <a:close/>
                </a:path>
              </a:pathLst>
            </a:custGeom>
            <a:solidFill>
              <a:srgbClr val="032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12146" y="5370576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96"/>
                  </a:lnTo>
                </a:path>
              </a:pathLst>
            </a:custGeom>
            <a:ln w="16764">
              <a:solidFill>
                <a:srgbClr val="032333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64283" y="6188976"/>
              <a:ext cx="1856739" cy="401320"/>
            </a:xfrm>
            <a:custGeom>
              <a:avLst/>
              <a:gdLst/>
              <a:ahLst/>
              <a:cxnLst/>
              <a:rect l="l" t="t" r="r" b="b"/>
              <a:pathLst>
                <a:path w="1856740" h="401320">
                  <a:moveTo>
                    <a:pt x="21348" y="135636"/>
                  </a:moveTo>
                  <a:lnTo>
                    <a:pt x="19812" y="131064"/>
                  </a:lnTo>
                  <a:lnTo>
                    <a:pt x="16764" y="100584"/>
                  </a:lnTo>
                  <a:lnTo>
                    <a:pt x="16764" y="85344"/>
                  </a:lnTo>
                  <a:lnTo>
                    <a:pt x="0" y="85344"/>
                  </a:lnTo>
                  <a:lnTo>
                    <a:pt x="0" y="102108"/>
                  </a:lnTo>
                  <a:lnTo>
                    <a:pt x="1524" y="117348"/>
                  </a:lnTo>
                  <a:lnTo>
                    <a:pt x="4572" y="134112"/>
                  </a:lnTo>
                  <a:lnTo>
                    <a:pt x="4572" y="138684"/>
                  </a:lnTo>
                  <a:lnTo>
                    <a:pt x="21348" y="135636"/>
                  </a:lnTo>
                  <a:close/>
                </a:path>
                <a:path w="1856740" h="401320">
                  <a:moveTo>
                    <a:pt x="60960" y="240792"/>
                  </a:moveTo>
                  <a:lnTo>
                    <a:pt x="60121" y="239268"/>
                  </a:lnTo>
                  <a:lnTo>
                    <a:pt x="54190" y="228600"/>
                  </a:lnTo>
                  <a:lnTo>
                    <a:pt x="53352" y="227076"/>
                  </a:lnTo>
                  <a:lnTo>
                    <a:pt x="53352" y="228600"/>
                  </a:lnTo>
                  <a:lnTo>
                    <a:pt x="45720" y="214884"/>
                  </a:lnTo>
                  <a:lnTo>
                    <a:pt x="39624" y="201168"/>
                  </a:lnTo>
                  <a:lnTo>
                    <a:pt x="41160" y="201168"/>
                  </a:lnTo>
                  <a:lnTo>
                    <a:pt x="35737" y="188976"/>
                  </a:lnTo>
                  <a:lnTo>
                    <a:pt x="35064" y="187452"/>
                  </a:lnTo>
                  <a:lnTo>
                    <a:pt x="35064" y="188976"/>
                  </a:lnTo>
                  <a:lnTo>
                    <a:pt x="33540" y="182880"/>
                  </a:lnTo>
                  <a:lnTo>
                    <a:pt x="18288" y="188976"/>
                  </a:lnTo>
                  <a:lnTo>
                    <a:pt x="19812" y="193548"/>
                  </a:lnTo>
                  <a:lnTo>
                    <a:pt x="24384" y="208788"/>
                  </a:lnTo>
                  <a:lnTo>
                    <a:pt x="32004" y="222504"/>
                  </a:lnTo>
                  <a:lnTo>
                    <a:pt x="38100" y="236220"/>
                  </a:lnTo>
                  <a:lnTo>
                    <a:pt x="45720" y="248412"/>
                  </a:lnTo>
                  <a:lnTo>
                    <a:pt x="47256" y="249936"/>
                  </a:lnTo>
                  <a:lnTo>
                    <a:pt x="60960" y="242316"/>
                  </a:lnTo>
                  <a:lnTo>
                    <a:pt x="59448" y="239268"/>
                  </a:lnTo>
                  <a:lnTo>
                    <a:pt x="60960" y="240792"/>
                  </a:lnTo>
                  <a:close/>
                </a:path>
                <a:path w="1856740" h="401320">
                  <a:moveTo>
                    <a:pt x="137160" y="324612"/>
                  </a:moveTo>
                  <a:lnTo>
                    <a:pt x="124968" y="315468"/>
                  </a:lnTo>
                  <a:lnTo>
                    <a:pt x="126492" y="315468"/>
                  </a:lnTo>
                  <a:lnTo>
                    <a:pt x="105397" y="297180"/>
                  </a:lnTo>
                  <a:lnTo>
                    <a:pt x="104292" y="296214"/>
                  </a:lnTo>
                  <a:lnTo>
                    <a:pt x="103771" y="295656"/>
                  </a:lnTo>
                  <a:lnTo>
                    <a:pt x="89916" y="280416"/>
                  </a:lnTo>
                  <a:lnTo>
                    <a:pt x="77724" y="292608"/>
                  </a:lnTo>
                  <a:lnTo>
                    <a:pt x="114300" y="329184"/>
                  </a:lnTo>
                  <a:lnTo>
                    <a:pt x="126492" y="338328"/>
                  </a:lnTo>
                  <a:lnTo>
                    <a:pt x="128016" y="338328"/>
                  </a:lnTo>
                  <a:lnTo>
                    <a:pt x="137160" y="324612"/>
                  </a:lnTo>
                  <a:close/>
                </a:path>
                <a:path w="1856740" h="401320">
                  <a:moveTo>
                    <a:pt x="239268" y="373380"/>
                  </a:moveTo>
                  <a:lnTo>
                    <a:pt x="225552" y="370332"/>
                  </a:lnTo>
                  <a:lnTo>
                    <a:pt x="227076" y="370332"/>
                  </a:lnTo>
                  <a:lnTo>
                    <a:pt x="211836" y="365760"/>
                  </a:lnTo>
                  <a:lnTo>
                    <a:pt x="213360" y="365760"/>
                  </a:lnTo>
                  <a:lnTo>
                    <a:pt x="189369" y="355092"/>
                  </a:lnTo>
                  <a:lnTo>
                    <a:pt x="185940" y="353568"/>
                  </a:lnTo>
                  <a:lnTo>
                    <a:pt x="185940" y="355092"/>
                  </a:lnTo>
                  <a:lnTo>
                    <a:pt x="178308" y="350520"/>
                  </a:lnTo>
                  <a:lnTo>
                    <a:pt x="170688" y="365760"/>
                  </a:lnTo>
                  <a:lnTo>
                    <a:pt x="178308" y="368808"/>
                  </a:lnTo>
                  <a:lnTo>
                    <a:pt x="192024" y="376428"/>
                  </a:lnTo>
                  <a:lnTo>
                    <a:pt x="207264" y="381000"/>
                  </a:lnTo>
                  <a:lnTo>
                    <a:pt x="234696" y="390144"/>
                  </a:lnTo>
                  <a:lnTo>
                    <a:pt x="239268" y="373380"/>
                  </a:lnTo>
                  <a:close/>
                </a:path>
                <a:path w="1856740" h="401320">
                  <a:moveTo>
                    <a:pt x="353568" y="384048"/>
                  </a:moveTo>
                  <a:lnTo>
                    <a:pt x="300240" y="384048"/>
                  </a:lnTo>
                  <a:lnTo>
                    <a:pt x="288036" y="382524"/>
                  </a:lnTo>
                  <a:lnTo>
                    <a:pt x="286512" y="399288"/>
                  </a:lnTo>
                  <a:lnTo>
                    <a:pt x="298704" y="400812"/>
                  </a:lnTo>
                  <a:lnTo>
                    <a:pt x="353568" y="400812"/>
                  </a:lnTo>
                  <a:lnTo>
                    <a:pt x="353568" y="384048"/>
                  </a:lnTo>
                  <a:close/>
                </a:path>
                <a:path w="1856740" h="401320">
                  <a:moveTo>
                    <a:pt x="470916" y="384048"/>
                  </a:moveTo>
                  <a:lnTo>
                    <a:pt x="403860" y="384048"/>
                  </a:lnTo>
                  <a:lnTo>
                    <a:pt x="403860" y="400812"/>
                  </a:lnTo>
                  <a:lnTo>
                    <a:pt x="470916" y="400812"/>
                  </a:lnTo>
                  <a:lnTo>
                    <a:pt x="470916" y="384048"/>
                  </a:lnTo>
                  <a:close/>
                </a:path>
                <a:path w="1856740" h="401320">
                  <a:moveTo>
                    <a:pt x="586740" y="384048"/>
                  </a:moveTo>
                  <a:lnTo>
                    <a:pt x="521208" y="384048"/>
                  </a:lnTo>
                  <a:lnTo>
                    <a:pt x="521208" y="400812"/>
                  </a:lnTo>
                  <a:lnTo>
                    <a:pt x="586740" y="400812"/>
                  </a:lnTo>
                  <a:lnTo>
                    <a:pt x="586740" y="384048"/>
                  </a:lnTo>
                  <a:close/>
                </a:path>
                <a:path w="1856740" h="401320">
                  <a:moveTo>
                    <a:pt x="704088" y="384048"/>
                  </a:moveTo>
                  <a:lnTo>
                    <a:pt x="637032" y="384048"/>
                  </a:lnTo>
                  <a:lnTo>
                    <a:pt x="637032" y="400812"/>
                  </a:lnTo>
                  <a:lnTo>
                    <a:pt x="704088" y="400812"/>
                  </a:lnTo>
                  <a:lnTo>
                    <a:pt x="704088" y="384048"/>
                  </a:lnTo>
                  <a:close/>
                </a:path>
                <a:path w="1856740" h="401320">
                  <a:moveTo>
                    <a:pt x="821436" y="384048"/>
                  </a:moveTo>
                  <a:lnTo>
                    <a:pt x="754380" y="384048"/>
                  </a:lnTo>
                  <a:lnTo>
                    <a:pt x="754380" y="400812"/>
                  </a:lnTo>
                  <a:lnTo>
                    <a:pt x="821436" y="400812"/>
                  </a:lnTo>
                  <a:lnTo>
                    <a:pt x="821436" y="384048"/>
                  </a:lnTo>
                  <a:close/>
                </a:path>
                <a:path w="1856740" h="401320">
                  <a:moveTo>
                    <a:pt x="938784" y="384048"/>
                  </a:moveTo>
                  <a:lnTo>
                    <a:pt x="871728" y="384048"/>
                  </a:lnTo>
                  <a:lnTo>
                    <a:pt x="871728" y="400812"/>
                  </a:lnTo>
                  <a:lnTo>
                    <a:pt x="938784" y="400812"/>
                  </a:lnTo>
                  <a:lnTo>
                    <a:pt x="938784" y="384048"/>
                  </a:lnTo>
                  <a:close/>
                </a:path>
                <a:path w="1856740" h="401320">
                  <a:moveTo>
                    <a:pt x="1054620" y="384048"/>
                  </a:moveTo>
                  <a:lnTo>
                    <a:pt x="989076" y="384048"/>
                  </a:lnTo>
                  <a:lnTo>
                    <a:pt x="989076" y="400812"/>
                  </a:lnTo>
                  <a:lnTo>
                    <a:pt x="1054620" y="400812"/>
                  </a:lnTo>
                  <a:lnTo>
                    <a:pt x="1054620" y="384048"/>
                  </a:lnTo>
                  <a:close/>
                </a:path>
                <a:path w="1856740" h="401320">
                  <a:moveTo>
                    <a:pt x="1171956" y="384048"/>
                  </a:moveTo>
                  <a:lnTo>
                    <a:pt x="1104900" y="384048"/>
                  </a:lnTo>
                  <a:lnTo>
                    <a:pt x="1104900" y="400812"/>
                  </a:lnTo>
                  <a:lnTo>
                    <a:pt x="1171956" y="400812"/>
                  </a:lnTo>
                  <a:lnTo>
                    <a:pt x="1171956" y="384048"/>
                  </a:lnTo>
                  <a:close/>
                </a:path>
                <a:path w="1856740" h="401320">
                  <a:moveTo>
                    <a:pt x="1289316" y="384048"/>
                  </a:moveTo>
                  <a:lnTo>
                    <a:pt x="1222248" y="384048"/>
                  </a:lnTo>
                  <a:lnTo>
                    <a:pt x="1222248" y="400812"/>
                  </a:lnTo>
                  <a:lnTo>
                    <a:pt x="1289316" y="400812"/>
                  </a:lnTo>
                  <a:lnTo>
                    <a:pt x="1289316" y="384048"/>
                  </a:lnTo>
                  <a:close/>
                </a:path>
                <a:path w="1856740" h="401320">
                  <a:moveTo>
                    <a:pt x="1406664" y="384048"/>
                  </a:moveTo>
                  <a:lnTo>
                    <a:pt x="1339608" y="384048"/>
                  </a:lnTo>
                  <a:lnTo>
                    <a:pt x="1339608" y="400812"/>
                  </a:lnTo>
                  <a:lnTo>
                    <a:pt x="1406664" y="400812"/>
                  </a:lnTo>
                  <a:lnTo>
                    <a:pt x="1406664" y="384048"/>
                  </a:lnTo>
                  <a:close/>
                </a:path>
                <a:path w="1856740" h="401320">
                  <a:moveTo>
                    <a:pt x="1522488" y="384048"/>
                  </a:moveTo>
                  <a:lnTo>
                    <a:pt x="1455432" y="384048"/>
                  </a:lnTo>
                  <a:lnTo>
                    <a:pt x="1455432" y="400812"/>
                  </a:lnTo>
                  <a:lnTo>
                    <a:pt x="1522488" y="400812"/>
                  </a:lnTo>
                  <a:lnTo>
                    <a:pt x="1522488" y="384048"/>
                  </a:lnTo>
                  <a:close/>
                </a:path>
                <a:path w="1856740" h="401320">
                  <a:moveTo>
                    <a:pt x="1641360" y="384048"/>
                  </a:moveTo>
                  <a:lnTo>
                    <a:pt x="1635264" y="368808"/>
                  </a:lnTo>
                  <a:lnTo>
                    <a:pt x="1629168" y="370332"/>
                  </a:lnTo>
                  <a:lnTo>
                    <a:pt x="1630692" y="370332"/>
                  </a:lnTo>
                  <a:lnTo>
                    <a:pt x="1615452" y="374904"/>
                  </a:lnTo>
                  <a:lnTo>
                    <a:pt x="1600212" y="377952"/>
                  </a:lnTo>
                  <a:lnTo>
                    <a:pt x="1601736" y="377952"/>
                  </a:lnTo>
                  <a:lnTo>
                    <a:pt x="1586496" y="381000"/>
                  </a:lnTo>
                  <a:lnTo>
                    <a:pt x="1571256" y="382524"/>
                  </a:lnTo>
                  <a:lnTo>
                    <a:pt x="1574304" y="399275"/>
                  </a:lnTo>
                  <a:lnTo>
                    <a:pt x="1589544" y="396227"/>
                  </a:lnTo>
                  <a:lnTo>
                    <a:pt x="1604784" y="394716"/>
                  </a:lnTo>
                  <a:lnTo>
                    <a:pt x="1635264" y="385572"/>
                  </a:lnTo>
                  <a:lnTo>
                    <a:pt x="1641360" y="384048"/>
                  </a:lnTo>
                  <a:close/>
                </a:path>
                <a:path w="1856740" h="401320">
                  <a:moveTo>
                    <a:pt x="1744992" y="324612"/>
                  </a:moveTo>
                  <a:lnTo>
                    <a:pt x="1734324" y="312420"/>
                  </a:lnTo>
                  <a:lnTo>
                    <a:pt x="1729752" y="315468"/>
                  </a:lnTo>
                  <a:lnTo>
                    <a:pt x="1731276" y="315468"/>
                  </a:lnTo>
                  <a:lnTo>
                    <a:pt x="1719084" y="324612"/>
                  </a:lnTo>
                  <a:lnTo>
                    <a:pt x="1706892" y="332232"/>
                  </a:lnTo>
                  <a:lnTo>
                    <a:pt x="1708416" y="332232"/>
                  </a:lnTo>
                  <a:lnTo>
                    <a:pt x="1696224" y="341376"/>
                  </a:lnTo>
                  <a:lnTo>
                    <a:pt x="1696224" y="339852"/>
                  </a:lnTo>
                  <a:lnTo>
                    <a:pt x="1682508" y="347472"/>
                  </a:lnTo>
                  <a:lnTo>
                    <a:pt x="1684032" y="347472"/>
                  </a:lnTo>
                  <a:lnTo>
                    <a:pt x="1680984" y="348996"/>
                  </a:lnTo>
                  <a:lnTo>
                    <a:pt x="1688604" y="364236"/>
                  </a:lnTo>
                  <a:lnTo>
                    <a:pt x="1691652" y="362712"/>
                  </a:lnTo>
                  <a:lnTo>
                    <a:pt x="1703844" y="355092"/>
                  </a:lnTo>
                  <a:lnTo>
                    <a:pt x="1717560" y="345948"/>
                  </a:lnTo>
                  <a:lnTo>
                    <a:pt x="1724875" y="341376"/>
                  </a:lnTo>
                  <a:lnTo>
                    <a:pt x="1729752" y="338328"/>
                  </a:lnTo>
                  <a:lnTo>
                    <a:pt x="1741944" y="329184"/>
                  </a:lnTo>
                  <a:lnTo>
                    <a:pt x="1744992" y="324612"/>
                  </a:lnTo>
                  <a:close/>
                </a:path>
                <a:path w="1856740" h="401320">
                  <a:moveTo>
                    <a:pt x="1819668" y="231648"/>
                  </a:moveTo>
                  <a:lnTo>
                    <a:pt x="1813572" y="228600"/>
                  </a:lnTo>
                  <a:lnTo>
                    <a:pt x="1804428" y="224028"/>
                  </a:lnTo>
                  <a:lnTo>
                    <a:pt x="1802904" y="228600"/>
                  </a:lnTo>
                  <a:lnTo>
                    <a:pt x="1802904" y="227076"/>
                  </a:lnTo>
                  <a:lnTo>
                    <a:pt x="1795284" y="240792"/>
                  </a:lnTo>
                  <a:lnTo>
                    <a:pt x="1796808" y="239268"/>
                  </a:lnTo>
                  <a:lnTo>
                    <a:pt x="1787664" y="252984"/>
                  </a:lnTo>
                  <a:lnTo>
                    <a:pt x="1787664" y="251460"/>
                  </a:lnTo>
                  <a:lnTo>
                    <a:pt x="1780044" y="263652"/>
                  </a:lnTo>
                  <a:lnTo>
                    <a:pt x="1770900" y="275844"/>
                  </a:lnTo>
                  <a:lnTo>
                    <a:pt x="1770900" y="274320"/>
                  </a:lnTo>
                  <a:lnTo>
                    <a:pt x="1767852" y="277368"/>
                  </a:lnTo>
                  <a:lnTo>
                    <a:pt x="1781568" y="289560"/>
                  </a:lnTo>
                  <a:lnTo>
                    <a:pt x="1784616" y="286512"/>
                  </a:lnTo>
                  <a:lnTo>
                    <a:pt x="1792617" y="275844"/>
                  </a:lnTo>
                  <a:lnTo>
                    <a:pt x="1802904" y="262128"/>
                  </a:lnTo>
                  <a:lnTo>
                    <a:pt x="1807984" y="252984"/>
                  </a:lnTo>
                  <a:lnTo>
                    <a:pt x="1810524" y="248412"/>
                  </a:lnTo>
                  <a:lnTo>
                    <a:pt x="1816239" y="239268"/>
                  </a:lnTo>
                  <a:lnTo>
                    <a:pt x="1818144" y="236220"/>
                  </a:lnTo>
                  <a:lnTo>
                    <a:pt x="1819668" y="231648"/>
                  </a:lnTo>
                  <a:close/>
                </a:path>
                <a:path w="1856740" h="401320">
                  <a:moveTo>
                    <a:pt x="1854720" y="118872"/>
                  </a:moveTo>
                  <a:lnTo>
                    <a:pt x="1837956" y="115824"/>
                  </a:lnTo>
                  <a:lnTo>
                    <a:pt x="1836432" y="131064"/>
                  </a:lnTo>
                  <a:lnTo>
                    <a:pt x="1833384" y="146304"/>
                  </a:lnTo>
                  <a:lnTo>
                    <a:pt x="1833384" y="144780"/>
                  </a:lnTo>
                  <a:lnTo>
                    <a:pt x="1830336" y="160020"/>
                  </a:lnTo>
                  <a:lnTo>
                    <a:pt x="1825764" y="173736"/>
                  </a:lnTo>
                  <a:lnTo>
                    <a:pt x="1824240" y="179832"/>
                  </a:lnTo>
                  <a:lnTo>
                    <a:pt x="1839480" y="185928"/>
                  </a:lnTo>
                  <a:lnTo>
                    <a:pt x="1842528" y="179832"/>
                  </a:lnTo>
                  <a:lnTo>
                    <a:pt x="1845576" y="164592"/>
                  </a:lnTo>
                  <a:lnTo>
                    <a:pt x="1850148" y="149352"/>
                  </a:lnTo>
                  <a:lnTo>
                    <a:pt x="1850453" y="146304"/>
                  </a:lnTo>
                  <a:lnTo>
                    <a:pt x="1851672" y="134112"/>
                  </a:lnTo>
                  <a:lnTo>
                    <a:pt x="1854720" y="118872"/>
                  </a:lnTo>
                  <a:close/>
                </a:path>
                <a:path w="1856740" h="401320">
                  <a:moveTo>
                    <a:pt x="1856244" y="0"/>
                  </a:moveTo>
                  <a:lnTo>
                    <a:pt x="1839480" y="0"/>
                  </a:lnTo>
                  <a:lnTo>
                    <a:pt x="1839480" y="67056"/>
                  </a:lnTo>
                  <a:lnTo>
                    <a:pt x="1856244" y="67056"/>
                  </a:lnTo>
                  <a:lnTo>
                    <a:pt x="1856244" y="0"/>
                  </a:lnTo>
                  <a:close/>
                </a:path>
              </a:pathLst>
            </a:custGeom>
            <a:solidFill>
              <a:srgbClr val="032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9611" y="4468367"/>
              <a:ext cx="4277867" cy="211531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rcRect t="6518"/>
          <a:stretch/>
        </p:blipFill>
        <p:spPr>
          <a:xfrm>
            <a:off x="536448" y="1450461"/>
            <a:ext cx="8409432" cy="2726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Recomendações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68810" y="1857547"/>
            <a:ext cx="7848906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marR="146685" indent="-30035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2420" algn="l"/>
              </a:tabLst>
            </a:pPr>
            <a:r>
              <a:rPr sz="1800" spc="-40" dirty="0"/>
              <a:t>Otimizar</a:t>
            </a:r>
            <a:r>
              <a:rPr sz="1800" spc="-35" dirty="0"/>
              <a:t> </a:t>
            </a:r>
            <a:r>
              <a:rPr sz="1800" dirty="0"/>
              <a:t>o</a:t>
            </a:r>
            <a:r>
              <a:rPr sz="1800" spc="-25" dirty="0"/>
              <a:t> orçamento </a:t>
            </a:r>
            <a:r>
              <a:rPr sz="1800" dirty="0"/>
              <a:t>das</a:t>
            </a:r>
            <a:r>
              <a:rPr sz="1800" spc="-55" dirty="0"/>
              <a:t> </a:t>
            </a:r>
            <a:r>
              <a:rPr sz="1800" dirty="0"/>
              <a:t>campanhas</a:t>
            </a:r>
            <a:r>
              <a:rPr sz="1800" spc="-20" dirty="0"/>
              <a:t> </a:t>
            </a:r>
            <a:r>
              <a:rPr sz="1800" dirty="0"/>
              <a:t>com</a:t>
            </a:r>
            <a:r>
              <a:rPr sz="1800" spc="-50" dirty="0"/>
              <a:t> </a:t>
            </a:r>
            <a:r>
              <a:rPr sz="1800" dirty="0"/>
              <a:t>base</a:t>
            </a:r>
            <a:r>
              <a:rPr sz="1800" spc="-60" dirty="0"/>
              <a:t> </a:t>
            </a:r>
            <a:r>
              <a:rPr sz="1800" spc="-25" dirty="0"/>
              <a:t>nas </a:t>
            </a:r>
            <a:r>
              <a:rPr sz="1800" dirty="0"/>
              <a:t>horas</a:t>
            </a:r>
            <a:r>
              <a:rPr sz="1800" spc="-110" dirty="0"/>
              <a:t> </a:t>
            </a:r>
            <a:r>
              <a:rPr sz="1800" dirty="0"/>
              <a:t>do</a:t>
            </a:r>
            <a:r>
              <a:rPr sz="1800" spc="-110" dirty="0"/>
              <a:t> </a:t>
            </a:r>
            <a:r>
              <a:rPr sz="1800" spc="-50" dirty="0"/>
              <a:t>dia.</a:t>
            </a:r>
            <a:r>
              <a:rPr sz="1800" spc="-90" dirty="0"/>
              <a:t> </a:t>
            </a:r>
            <a:r>
              <a:rPr sz="1800" spc="-20" dirty="0"/>
              <a:t>Controle</a:t>
            </a:r>
            <a:r>
              <a:rPr sz="1800" spc="-105" dirty="0"/>
              <a:t> </a:t>
            </a:r>
            <a:r>
              <a:rPr sz="1800" dirty="0"/>
              <a:t>o</a:t>
            </a:r>
            <a:r>
              <a:rPr sz="1800" spc="-110" dirty="0"/>
              <a:t> </a:t>
            </a:r>
            <a:r>
              <a:rPr sz="1800" spc="-20" dirty="0"/>
              <a:t>orçamento</a:t>
            </a:r>
            <a:r>
              <a:rPr sz="1800" spc="-95" dirty="0"/>
              <a:t> </a:t>
            </a:r>
            <a:r>
              <a:rPr sz="1800" spc="-10" dirty="0"/>
              <a:t>de</a:t>
            </a:r>
            <a:r>
              <a:rPr sz="1800" spc="-120" dirty="0"/>
              <a:t> </a:t>
            </a:r>
            <a:r>
              <a:rPr sz="1800" spc="-20" dirty="0"/>
              <a:t>cada </a:t>
            </a:r>
            <a:r>
              <a:rPr sz="1800" spc="-10" dirty="0"/>
              <a:t>campanha,</a:t>
            </a:r>
            <a:r>
              <a:rPr sz="1800" spc="-80" dirty="0"/>
              <a:t> </a:t>
            </a:r>
            <a:r>
              <a:rPr sz="1800" spc="-10" dirty="0"/>
              <a:t>aumentando</a:t>
            </a:r>
            <a:r>
              <a:rPr sz="1800" spc="-85" dirty="0"/>
              <a:t> </a:t>
            </a:r>
            <a:r>
              <a:rPr sz="1800" dirty="0"/>
              <a:t>a</a:t>
            </a:r>
            <a:r>
              <a:rPr sz="1800" spc="-80" dirty="0"/>
              <a:t> </a:t>
            </a:r>
            <a:r>
              <a:rPr sz="1800" spc="-40" dirty="0"/>
              <a:t>verba</a:t>
            </a:r>
            <a:r>
              <a:rPr sz="1800" spc="-100" dirty="0"/>
              <a:t> </a:t>
            </a:r>
            <a:r>
              <a:rPr sz="1800" dirty="0"/>
              <a:t>a</a:t>
            </a:r>
            <a:r>
              <a:rPr sz="1800" spc="-120" dirty="0"/>
              <a:t> </a:t>
            </a:r>
            <a:r>
              <a:rPr sz="1800" spc="-65" dirty="0"/>
              <a:t>partir</a:t>
            </a:r>
            <a:r>
              <a:rPr sz="1800" spc="-90" dirty="0"/>
              <a:t> </a:t>
            </a:r>
            <a:r>
              <a:rPr sz="1800" dirty="0"/>
              <a:t>das</a:t>
            </a:r>
            <a:r>
              <a:rPr sz="1800" spc="-95" dirty="0"/>
              <a:t> </a:t>
            </a:r>
            <a:r>
              <a:rPr sz="1800" dirty="0"/>
              <a:t>9</a:t>
            </a:r>
            <a:r>
              <a:rPr sz="1800" spc="-105" dirty="0"/>
              <a:t> </a:t>
            </a:r>
            <a:r>
              <a:rPr sz="1800" spc="30" dirty="0"/>
              <a:t>AM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"/>
            </a:pPr>
            <a:endParaRPr sz="1800" spc="30" dirty="0"/>
          </a:p>
          <a:p>
            <a:pPr marL="312420" indent="-299720">
              <a:lnSpc>
                <a:spcPct val="100000"/>
              </a:lnSpc>
              <a:buFont typeface="Wingdings"/>
              <a:buChar char=""/>
              <a:tabLst>
                <a:tab pos="312420" algn="l"/>
              </a:tabLst>
            </a:pPr>
            <a:r>
              <a:rPr sz="1800" spc="-10" dirty="0"/>
              <a:t>Otimizar</a:t>
            </a:r>
            <a:r>
              <a:rPr sz="1800" spc="155" dirty="0"/>
              <a:t> </a:t>
            </a:r>
            <a:r>
              <a:rPr sz="1800" spc="-20" dirty="0"/>
              <a:t>orçamento</a:t>
            </a:r>
            <a:r>
              <a:rPr sz="1800" spc="-120" dirty="0"/>
              <a:t> </a:t>
            </a:r>
            <a:r>
              <a:rPr sz="1800" spc="-25" dirty="0"/>
              <a:t>por</a:t>
            </a:r>
            <a:r>
              <a:rPr sz="1800" spc="-130" dirty="0"/>
              <a:t> </a:t>
            </a:r>
            <a:r>
              <a:rPr sz="1800" spc="-35" dirty="0"/>
              <a:t>plataforma</a:t>
            </a:r>
            <a:r>
              <a:rPr sz="1800" spc="-170" dirty="0"/>
              <a:t> </a:t>
            </a:r>
            <a:r>
              <a:rPr sz="1800" spc="-30" dirty="0"/>
              <a:t>e</a:t>
            </a:r>
            <a:r>
              <a:rPr sz="1800" spc="-130" dirty="0"/>
              <a:t> </a:t>
            </a:r>
            <a:r>
              <a:rPr sz="1800" spc="-25" dirty="0"/>
              <a:t>por</a:t>
            </a:r>
            <a:r>
              <a:rPr sz="1800" spc="-130" dirty="0"/>
              <a:t> </a:t>
            </a:r>
            <a:r>
              <a:rPr sz="1800" spc="-30" dirty="0"/>
              <a:t>hora</a:t>
            </a:r>
            <a:r>
              <a:rPr sz="1800" spc="-140" dirty="0"/>
              <a:t> </a:t>
            </a:r>
            <a:r>
              <a:rPr sz="1800" dirty="0"/>
              <a:t>do</a:t>
            </a:r>
            <a:r>
              <a:rPr sz="1800" spc="-135" dirty="0"/>
              <a:t> </a:t>
            </a:r>
            <a:r>
              <a:rPr sz="1800" spc="-20" dirty="0"/>
              <a:t>dia.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800" spc="-20" dirty="0"/>
          </a:p>
          <a:p>
            <a:pPr marL="312420" marR="125095" indent="-300355">
              <a:lnSpc>
                <a:spcPct val="100200"/>
              </a:lnSpc>
              <a:buFont typeface="Wingdings"/>
              <a:buChar char=""/>
              <a:tabLst>
                <a:tab pos="312420" algn="l"/>
              </a:tabLst>
            </a:pPr>
            <a:r>
              <a:rPr sz="1800" spc="-25" dirty="0"/>
              <a:t>Aumentar</a:t>
            </a:r>
            <a:r>
              <a:rPr sz="1800" spc="-105" dirty="0"/>
              <a:t> </a:t>
            </a:r>
            <a:r>
              <a:rPr sz="1800" dirty="0"/>
              <a:t>a</a:t>
            </a:r>
            <a:r>
              <a:rPr sz="1800" spc="-85" dirty="0"/>
              <a:t> </a:t>
            </a:r>
            <a:r>
              <a:rPr sz="1800" spc="315" dirty="0"/>
              <a:t>%</a:t>
            </a:r>
            <a:r>
              <a:rPr sz="1800" spc="-105" dirty="0"/>
              <a:t> </a:t>
            </a:r>
            <a:r>
              <a:rPr sz="1800" spc="-10" dirty="0"/>
              <a:t>de</a:t>
            </a:r>
            <a:r>
              <a:rPr sz="1800" spc="-110" dirty="0"/>
              <a:t> </a:t>
            </a:r>
            <a:r>
              <a:rPr sz="1800" spc="-35" dirty="0"/>
              <a:t>capital</a:t>
            </a:r>
            <a:r>
              <a:rPr sz="1800" spc="-80" dirty="0"/>
              <a:t> </a:t>
            </a:r>
            <a:r>
              <a:rPr sz="1800" spc="-30" dirty="0"/>
              <a:t>investido</a:t>
            </a:r>
            <a:r>
              <a:rPr sz="1800" spc="-80" dirty="0"/>
              <a:t> </a:t>
            </a:r>
            <a:r>
              <a:rPr sz="1800" dirty="0"/>
              <a:t>nos</a:t>
            </a:r>
            <a:r>
              <a:rPr sz="1800" spc="-95" dirty="0"/>
              <a:t> </a:t>
            </a:r>
            <a:r>
              <a:rPr sz="1800" spc="-10" dirty="0"/>
              <a:t>seguintes canais:</a:t>
            </a:r>
            <a:r>
              <a:rPr sz="1800" spc="-100" dirty="0"/>
              <a:t> </a:t>
            </a:r>
            <a:r>
              <a:rPr sz="1800" spc="-30" dirty="0"/>
              <a:t>Meta,</a:t>
            </a:r>
            <a:r>
              <a:rPr sz="1800" spc="-120" dirty="0"/>
              <a:t> </a:t>
            </a:r>
            <a:r>
              <a:rPr sz="1800" spc="-60" dirty="0"/>
              <a:t>X,</a:t>
            </a:r>
            <a:r>
              <a:rPr sz="1800" spc="-125" dirty="0"/>
              <a:t> </a:t>
            </a:r>
            <a:r>
              <a:rPr sz="1800" spc="-85" dirty="0"/>
              <a:t>Tik</a:t>
            </a:r>
            <a:r>
              <a:rPr sz="1800" spc="-110" dirty="0"/>
              <a:t> </a:t>
            </a:r>
            <a:r>
              <a:rPr sz="1800" spc="-90" dirty="0"/>
              <a:t>Tok</a:t>
            </a:r>
            <a:r>
              <a:rPr sz="1800" spc="-130" dirty="0"/>
              <a:t> </a:t>
            </a:r>
            <a:r>
              <a:rPr sz="1800" spc="-30" dirty="0"/>
              <a:t>e</a:t>
            </a:r>
            <a:r>
              <a:rPr sz="1800" spc="-125" dirty="0"/>
              <a:t> </a:t>
            </a:r>
            <a:r>
              <a:rPr sz="1800" spc="-55" dirty="0"/>
              <a:t>Youtube.</a:t>
            </a:r>
            <a:r>
              <a:rPr sz="1800" spc="-95" dirty="0"/>
              <a:t> </a:t>
            </a:r>
            <a:r>
              <a:rPr sz="1800" spc="-50" dirty="0"/>
              <a:t>Fazer</a:t>
            </a:r>
            <a:r>
              <a:rPr sz="1800" spc="-125" dirty="0"/>
              <a:t> </a:t>
            </a:r>
            <a:r>
              <a:rPr sz="1800" spc="-20" dirty="0"/>
              <a:t>isso </a:t>
            </a:r>
            <a:r>
              <a:rPr sz="1800" spc="-45" dirty="0"/>
              <a:t>gradualmente,</a:t>
            </a:r>
            <a:r>
              <a:rPr sz="1800" spc="-40" dirty="0"/>
              <a:t> </a:t>
            </a:r>
            <a:r>
              <a:rPr sz="1800" spc="-20" dirty="0"/>
              <a:t>enquanto</a:t>
            </a:r>
            <a:r>
              <a:rPr sz="1800" spc="-15" dirty="0"/>
              <a:t> </a:t>
            </a:r>
            <a:r>
              <a:rPr sz="1800" spc="-40" dirty="0"/>
              <a:t>otimiza</a:t>
            </a:r>
            <a:r>
              <a:rPr sz="1800" spc="-25" dirty="0"/>
              <a:t> </a:t>
            </a:r>
            <a:r>
              <a:rPr sz="1800" dirty="0"/>
              <a:t>campanhas</a:t>
            </a:r>
            <a:r>
              <a:rPr sz="1800" spc="-25" dirty="0"/>
              <a:t> por </a:t>
            </a:r>
            <a:r>
              <a:rPr sz="1800" spc="-20" dirty="0"/>
              <a:t>segmentação,</a:t>
            </a:r>
            <a:r>
              <a:rPr sz="1800" spc="-90" dirty="0"/>
              <a:t> </a:t>
            </a:r>
            <a:r>
              <a:rPr sz="1800" spc="-20" dirty="0"/>
              <a:t>palavras</a:t>
            </a:r>
            <a:r>
              <a:rPr sz="1800" spc="-55" dirty="0"/>
              <a:t> </a:t>
            </a:r>
            <a:r>
              <a:rPr sz="1800" spc="-20" dirty="0"/>
              <a:t>chave</a:t>
            </a:r>
            <a:r>
              <a:rPr sz="1800" spc="-50" dirty="0"/>
              <a:t> </a:t>
            </a:r>
            <a:r>
              <a:rPr sz="1800" spc="-30" dirty="0"/>
              <a:t>e</a:t>
            </a:r>
            <a:r>
              <a:rPr sz="1800" spc="-75" dirty="0"/>
              <a:t> </a:t>
            </a:r>
            <a:r>
              <a:rPr sz="1800" dirty="0"/>
              <a:t>dados</a:t>
            </a:r>
            <a:r>
              <a:rPr sz="1800" spc="-70" dirty="0"/>
              <a:t> </a:t>
            </a:r>
            <a:r>
              <a:rPr sz="1800" spc="-10" dirty="0"/>
              <a:t>demográficos.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"/>
            </a:pPr>
            <a:endParaRPr sz="1800" spc="-10" dirty="0"/>
          </a:p>
          <a:p>
            <a:pPr marL="312420" marR="544195" indent="-300355">
              <a:lnSpc>
                <a:spcPct val="100000"/>
              </a:lnSpc>
              <a:buFont typeface="Wingdings"/>
              <a:buChar char=""/>
              <a:tabLst>
                <a:tab pos="312420" algn="l"/>
              </a:tabLst>
            </a:pPr>
            <a:r>
              <a:rPr sz="1800" dirty="0"/>
              <a:t>Não</a:t>
            </a:r>
            <a:r>
              <a:rPr sz="1800" spc="-55" dirty="0"/>
              <a:t> </a:t>
            </a:r>
            <a:r>
              <a:rPr sz="1800" spc="-25" dirty="0"/>
              <a:t>aumentar</a:t>
            </a:r>
            <a:r>
              <a:rPr sz="1800" spc="-60" dirty="0"/>
              <a:t> </a:t>
            </a:r>
            <a:r>
              <a:rPr sz="1800" spc="-35" dirty="0"/>
              <a:t>investimento </a:t>
            </a:r>
            <a:r>
              <a:rPr sz="1800" dirty="0"/>
              <a:t>nos</a:t>
            </a:r>
            <a:r>
              <a:rPr sz="1800" spc="-45" dirty="0"/>
              <a:t> </a:t>
            </a:r>
            <a:r>
              <a:rPr sz="1800" spc="-10" dirty="0"/>
              <a:t>canais:</a:t>
            </a:r>
            <a:r>
              <a:rPr sz="1800" spc="-30" dirty="0"/>
              <a:t> </a:t>
            </a:r>
            <a:r>
              <a:rPr sz="1800" spc="-10" dirty="0"/>
              <a:t>Google </a:t>
            </a:r>
            <a:r>
              <a:rPr sz="1800" dirty="0"/>
              <a:t>Search</a:t>
            </a:r>
            <a:r>
              <a:rPr sz="1800" spc="-135" dirty="0"/>
              <a:t> </a:t>
            </a:r>
            <a:r>
              <a:rPr sz="1800" spc="-30" dirty="0"/>
              <a:t>e</a:t>
            </a:r>
            <a:r>
              <a:rPr sz="1800" spc="-125" dirty="0"/>
              <a:t> </a:t>
            </a:r>
            <a:r>
              <a:rPr sz="1800" spc="-10" dirty="0"/>
              <a:t>LinkedIn.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"/>
            </a:pPr>
            <a:endParaRPr sz="1800" spc="-10" dirty="0"/>
          </a:p>
          <a:p>
            <a:pPr marL="312420" marR="5080" indent="-3003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12420" algn="l"/>
              </a:tabLst>
            </a:pPr>
            <a:r>
              <a:rPr sz="1800" spc="-40" dirty="0"/>
              <a:t>Otimizar</a:t>
            </a:r>
            <a:r>
              <a:rPr sz="1800" spc="-75" dirty="0"/>
              <a:t> </a:t>
            </a:r>
            <a:r>
              <a:rPr sz="1800" spc="-30" dirty="0"/>
              <a:t>e</a:t>
            </a:r>
            <a:r>
              <a:rPr sz="1800" spc="-80" dirty="0"/>
              <a:t> </a:t>
            </a:r>
            <a:r>
              <a:rPr sz="1800" spc="-45" dirty="0"/>
              <a:t>testar</a:t>
            </a:r>
            <a:r>
              <a:rPr sz="1800" spc="-95" dirty="0"/>
              <a:t> </a:t>
            </a:r>
            <a:r>
              <a:rPr sz="1800" dirty="0"/>
              <a:t>campanhas</a:t>
            </a:r>
            <a:r>
              <a:rPr sz="1800" spc="-60" dirty="0"/>
              <a:t> </a:t>
            </a:r>
            <a:r>
              <a:rPr sz="1800" dirty="0"/>
              <a:t>no</a:t>
            </a:r>
            <a:r>
              <a:rPr sz="1800" spc="-60" dirty="0"/>
              <a:t> </a:t>
            </a:r>
            <a:r>
              <a:rPr sz="1800" spc="-10" dirty="0"/>
              <a:t>Google</a:t>
            </a:r>
            <a:r>
              <a:rPr sz="1800" spc="-95" dirty="0"/>
              <a:t> </a:t>
            </a:r>
            <a:r>
              <a:rPr sz="1800" spc="-10" dirty="0"/>
              <a:t>Search voltadas</a:t>
            </a:r>
            <a:r>
              <a:rPr sz="1800" spc="-110" dirty="0"/>
              <a:t> </a:t>
            </a:r>
            <a:r>
              <a:rPr sz="1800" dirty="0"/>
              <a:t>ao</a:t>
            </a:r>
            <a:r>
              <a:rPr sz="1800" spc="-65" dirty="0"/>
              <a:t> </a:t>
            </a:r>
            <a:r>
              <a:rPr sz="1800" dirty="0"/>
              <a:t>CPA</a:t>
            </a:r>
            <a:r>
              <a:rPr sz="1800" spc="-85" dirty="0"/>
              <a:t> </a:t>
            </a:r>
            <a:r>
              <a:rPr sz="1800" spc="-30" dirty="0"/>
              <a:t>e</a:t>
            </a:r>
            <a:r>
              <a:rPr sz="1800" spc="-80" dirty="0"/>
              <a:t> </a:t>
            </a:r>
            <a:r>
              <a:rPr sz="1800" dirty="0"/>
              <a:t>não</a:t>
            </a:r>
            <a:r>
              <a:rPr sz="1800" spc="-65" dirty="0"/>
              <a:t> </a:t>
            </a:r>
            <a:r>
              <a:rPr sz="1800" dirty="0"/>
              <a:t>ao</a:t>
            </a:r>
            <a:r>
              <a:rPr sz="1800" spc="-65" dirty="0"/>
              <a:t> </a:t>
            </a:r>
            <a:r>
              <a:rPr sz="1800" dirty="0"/>
              <a:t>CPM.</a:t>
            </a:r>
            <a:r>
              <a:rPr sz="1800" spc="-60" dirty="0"/>
              <a:t> </a:t>
            </a:r>
            <a:r>
              <a:rPr sz="1800" dirty="0"/>
              <a:t>Usar</a:t>
            </a:r>
            <a:r>
              <a:rPr sz="1800" spc="-90" dirty="0"/>
              <a:t> </a:t>
            </a:r>
            <a:r>
              <a:rPr sz="1800" spc="60" dirty="0"/>
              <a:t>as</a:t>
            </a:r>
            <a:r>
              <a:rPr sz="1800" spc="-90" dirty="0"/>
              <a:t> </a:t>
            </a:r>
            <a:r>
              <a:rPr sz="1800" dirty="0"/>
              <a:t>campanhas</a:t>
            </a:r>
            <a:r>
              <a:rPr sz="1800" spc="-60" dirty="0"/>
              <a:t> </a:t>
            </a:r>
            <a:r>
              <a:rPr sz="1800" spc="-25" dirty="0"/>
              <a:t>do </a:t>
            </a:r>
            <a:r>
              <a:rPr sz="1800" spc="-10" dirty="0"/>
              <a:t>Meta</a:t>
            </a:r>
            <a:r>
              <a:rPr sz="1800" spc="-120" dirty="0"/>
              <a:t> </a:t>
            </a:r>
            <a:r>
              <a:rPr sz="1800" spc="-30" dirty="0"/>
              <a:t>e</a:t>
            </a:r>
            <a:r>
              <a:rPr sz="1800" spc="-100" dirty="0"/>
              <a:t> </a:t>
            </a:r>
            <a:r>
              <a:rPr sz="1800" dirty="0"/>
              <a:t>X</a:t>
            </a:r>
            <a:r>
              <a:rPr sz="1800" spc="-90" dirty="0"/>
              <a:t> </a:t>
            </a:r>
            <a:r>
              <a:rPr sz="1800" spc="-35" dirty="0"/>
              <a:t>para</a:t>
            </a:r>
            <a:r>
              <a:rPr sz="1800" spc="-120" dirty="0"/>
              <a:t> </a:t>
            </a:r>
            <a:r>
              <a:rPr sz="1800" spc="-10" dirty="0"/>
              <a:t>consultar</a:t>
            </a:r>
            <a:r>
              <a:rPr sz="1800" spc="-75" dirty="0"/>
              <a:t> </a:t>
            </a:r>
            <a:r>
              <a:rPr sz="1800" spc="-20" dirty="0"/>
              <a:t>segmentação,</a:t>
            </a:r>
            <a:r>
              <a:rPr sz="1800" spc="-125" dirty="0"/>
              <a:t> </a:t>
            </a:r>
            <a:r>
              <a:rPr sz="1800" spc="-20" dirty="0"/>
              <a:t>palavras</a:t>
            </a:r>
            <a:r>
              <a:rPr sz="1800" spc="-95" dirty="0"/>
              <a:t> </a:t>
            </a:r>
            <a:r>
              <a:rPr sz="1800" spc="-10" dirty="0"/>
              <a:t>chave </a:t>
            </a:r>
            <a:r>
              <a:rPr sz="1800" spc="-30" dirty="0"/>
              <a:t>e</a:t>
            </a:r>
            <a:r>
              <a:rPr sz="1800" spc="-60" dirty="0"/>
              <a:t> </a:t>
            </a:r>
            <a:r>
              <a:rPr sz="1800" dirty="0"/>
              <a:t>dados</a:t>
            </a:r>
            <a:r>
              <a:rPr sz="1800" spc="-65" dirty="0"/>
              <a:t> </a:t>
            </a:r>
            <a:r>
              <a:rPr sz="1800" spc="-10" dirty="0"/>
              <a:t>demográficos.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8408" y="779271"/>
            <a:ext cx="1057910" cy="3188335"/>
          </a:xfrm>
          <a:custGeom>
            <a:avLst/>
            <a:gdLst/>
            <a:ahLst/>
            <a:cxnLst/>
            <a:rect l="l" t="t" r="r" b="b"/>
            <a:pathLst>
              <a:path w="1057910" h="3188335">
                <a:moveTo>
                  <a:pt x="0" y="0"/>
                </a:moveTo>
                <a:lnTo>
                  <a:pt x="50279" y="54356"/>
                </a:lnTo>
                <a:lnTo>
                  <a:pt x="79321" y="89928"/>
                </a:lnTo>
                <a:lnTo>
                  <a:pt x="108010" y="125917"/>
                </a:lnTo>
                <a:lnTo>
                  <a:pt x="136341" y="162321"/>
                </a:lnTo>
                <a:lnTo>
                  <a:pt x="164312" y="199133"/>
                </a:lnTo>
                <a:lnTo>
                  <a:pt x="191919" y="236352"/>
                </a:lnTo>
                <a:lnTo>
                  <a:pt x="219159" y="273972"/>
                </a:lnTo>
                <a:lnTo>
                  <a:pt x="246028" y="311989"/>
                </a:lnTo>
                <a:lnTo>
                  <a:pt x="272524" y="350399"/>
                </a:lnTo>
                <a:lnTo>
                  <a:pt x="298643" y="389198"/>
                </a:lnTo>
                <a:lnTo>
                  <a:pt x="324382" y="428382"/>
                </a:lnTo>
                <a:lnTo>
                  <a:pt x="349737" y="467946"/>
                </a:lnTo>
                <a:lnTo>
                  <a:pt x="374705" y="507888"/>
                </a:lnTo>
                <a:lnTo>
                  <a:pt x="399282" y="548202"/>
                </a:lnTo>
                <a:lnTo>
                  <a:pt x="423467" y="588884"/>
                </a:lnTo>
                <a:lnTo>
                  <a:pt x="447254" y="629931"/>
                </a:lnTo>
                <a:lnTo>
                  <a:pt x="470641" y="671338"/>
                </a:lnTo>
                <a:lnTo>
                  <a:pt x="493625" y="713101"/>
                </a:lnTo>
                <a:lnTo>
                  <a:pt x="516201" y="755215"/>
                </a:lnTo>
                <a:lnTo>
                  <a:pt x="538368" y="797678"/>
                </a:lnTo>
                <a:lnTo>
                  <a:pt x="558960" y="838200"/>
                </a:lnTo>
              </a:path>
              <a:path w="1057910" h="3188335">
                <a:moveTo>
                  <a:pt x="559295" y="838858"/>
                </a:moveTo>
                <a:lnTo>
                  <a:pt x="560121" y="840484"/>
                </a:lnTo>
                <a:lnTo>
                  <a:pt x="565272" y="850900"/>
                </a:lnTo>
              </a:path>
              <a:path w="1057910" h="3188335">
                <a:moveTo>
                  <a:pt x="565391" y="851141"/>
                </a:moveTo>
                <a:lnTo>
                  <a:pt x="581458" y="883631"/>
                </a:lnTo>
                <a:lnTo>
                  <a:pt x="602374" y="927112"/>
                </a:lnTo>
                <a:lnTo>
                  <a:pt x="620189" y="965200"/>
                </a:lnTo>
              </a:path>
              <a:path w="1057910" h="3188335">
                <a:moveTo>
                  <a:pt x="620255" y="965341"/>
                </a:moveTo>
                <a:lnTo>
                  <a:pt x="622867" y="970925"/>
                </a:lnTo>
                <a:lnTo>
                  <a:pt x="642933" y="1015065"/>
                </a:lnTo>
                <a:lnTo>
                  <a:pt x="648955" y="1028700"/>
                </a:lnTo>
              </a:path>
              <a:path w="1057910" h="3188335">
                <a:moveTo>
                  <a:pt x="649211" y="1029280"/>
                </a:moveTo>
                <a:lnTo>
                  <a:pt x="662570" y="1059528"/>
                </a:lnTo>
                <a:lnTo>
                  <a:pt x="665688" y="1066800"/>
                </a:lnTo>
              </a:path>
              <a:path w="1057910" h="3188335">
                <a:moveTo>
                  <a:pt x="665975" y="1067470"/>
                </a:moveTo>
                <a:lnTo>
                  <a:pt x="676579" y="1092200"/>
                </a:lnTo>
              </a:path>
              <a:path w="1057910" h="3188335">
                <a:moveTo>
                  <a:pt x="676643" y="1092348"/>
                </a:moveTo>
                <a:lnTo>
                  <a:pt x="681773" y="1104311"/>
                </a:lnTo>
                <a:lnTo>
                  <a:pt x="687302" y="1117600"/>
                </a:lnTo>
              </a:path>
              <a:path w="1057910" h="3188335">
                <a:moveTo>
                  <a:pt x="687311" y="1117620"/>
                </a:moveTo>
                <a:lnTo>
                  <a:pt x="697872" y="1143000"/>
                </a:lnTo>
              </a:path>
              <a:path w="1057910" h="3188335">
                <a:moveTo>
                  <a:pt x="697979" y="1143257"/>
                </a:moveTo>
                <a:lnTo>
                  <a:pt x="700539" y="1149408"/>
                </a:lnTo>
                <a:lnTo>
                  <a:pt x="718865" y="1194816"/>
                </a:lnTo>
                <a:lnTo>
                  <a:pt x="728404" y="1219200"/>
                </a:lnTo>
              </a:path>
              <a:path w="1057910" h="3188335">
                <a:moveTo>
                  <a:pt x="728459" y="1219341"/>
                </a:moveTo>
                <a:lnTo>
                  <a:pt x="736748" y="1240531"/>
                </a:lnTo>
                <a:lnTo>
                  <a:pt x="743102" y="1257300"/>
                </a:lnTo>
              </a:path>
              <a:path w="1057910" h="3188335">
                <a:moveTo>
                  <a:pt x="743699" y="1258875"/>
                </a:moveTo>
                <a:lnTo>
                  <a:pt x="747914" y="1270000"/>
                </a:lnTo>
              </a:path>
              <a:path w="1057910" h="3188335">
                <a:moveTo>
                  <a:pt x="748271" y="1270941"/>
                </a:moveTo>
                <a:lnTo>
                  <a:pt x="752726" y="1282700"/>
                </a:lnTo>
              </a:path>
              <a:path w="1057910" h="3188335">
                <a:moveTo>
                  <a:pt x="752843" y="1283007"/>
                </a:moveTo>
                <a:lnTo>
                  <a:pt x="754185" y="1286548"/>
                </a:lnTo>
                <a:lnTo>
                  <a:pt x="771171" y="1332864"/>
                </a:lnTo>
                <a:lnTo>
                  <a:pt x="787704" y="1379474"/>
                </a:lnTo>
                <a:lnTo>
                  <a:pt x="789359" y="1384300"/>
                </a:lnTo>
              </a:path>
              <a:path w="1057910" h="3188335">
                <a:moveTo>
                  <a:pt x="789419" y="1384475"/>
                </a:moveTo>
                <a:lnTo>
                  <a:pt x="793712" y="1397000"/>
                </a:lnTo>
              </a:path>
              <a:path w="1057910" h="3188335">
                <a:moveTo>
                  <a:pt x="793991" y="1397813"/>
                </a:moveTo>
                <a:lnTo>
                  <a:pt x="798065" y="1409700"/>
                </a:lnTo>
              </a:path>
              <a:path w="1057910" h="3188335">
                <a:moveTo>
                  <a:pt x="798563" y="1411151"/>
                </a:moveTo>
                <a:lnTo>
                  <a:pt x="803781" y="1426374"/>
                </a:lnTo>
                <a:lnTo>
                  <a:pt x="815076" y="1460500"/>
                </a:lnTo>
              </a:path>
              <a:path w="1057910" h="3188335">
                <a:moveTo>
                  <a:pt x="815327" y="1461259"/>
                </a:moveTo>
                <a:lnTo>
                  <a:pt x="819279" y="1473200"/>
                </a:lnTo>
              </a:path>
              <a:path w="1057910" h="3188335">
                <a:moveTo>
                  <a:pt x="819899" y="1475129"/>
                </a:moveTo>
                <a:lnTo>
                  <a:pt x="827392" y="1498600"/>
                </a:lnTo>
              </a:path>
              <a:path w="1057910" h="3188335">
                <a:moveTo>
                  <a:pt x="827519" y="1498998"/>
                </a:moveTo>
                <a:lnTo>
                  <a:pt x="834552" y="1521029"/>
                </a:lnTo>
                <a:lnTo>
                  <a:pt x="839373" y="1536700"/>
                </a:lnTo>
              </a:path>
              <a:path w="1057910" h="3188335">
                <a:moveTo>
                  <a:pt x="839711" y="1537800"/>
                </a:moveTo>
                <a:lnTo>
                  <a:pt x="847186" y="1562100"/>
                </a:lnTo>
              </a:path>
              <a:path w="1057910" h="3188335">
                <a:moveTo>
                  <a:pt x="847331" y="1562572"/>
                </a:moveTo>
                <a:lnTo>
                  <a:pt x="849239" y="1568775"/>
                </a:lnTo>
                <a:lnTo>
                  <a:pt x="851023" y="1574800"/>
                </a:lnTo>
              </a:path>
              <a:path w="1057910" h="3188335">
                <a:moveTo>
                  <a:pt x="851903" y="1577771"/>
                </a:moveTo>
                <a:lnTo>
                  <a:pt x="854783" y="1587500"/>
                </a:lnTo>
              </a:path>
              <a:path w="1057910" h="3188335">
                <a:moveTo>
                  <a:pt x="854951" y="1588066"/>
                </a:moveTo>
                <a:lnTo>
                  <a:pt x="862304" y="1612900"/>
                </a:lnTo>
              </a:path>
              <a:path w="1057910" h="3188335">
                <a:moveTo>
                  <a:pt x="862571" y="1613803"/>
                </a:moveTo>
                <a:lnTo>
                  <a:pt x="863457" y="1616795"/>
                </a:lnTo>
                <a:lnTo>
                  <a:pt x="869578" y="1638300"/>
                </a:lnTo>
              </a:path>
              <a:path w="1057910" h="3188335">
                <a:moveTo>
                  <a:pt x="870191" y="1640455"/>
                </a:moveTo>
                <a:lnTo>
                  <a:pt x="873192" y="1651000"/>
                </a:lnTo>
              </a:path>
              <a:path w="1057910" h="3188335">
                <a:moveTo>
                  <a:pt x="873239" y="1651164"/>
                </a:moveTo>
                <a:lnTo>
                  <a:pt x="877201" y="1665084"/>
                </a:lnTo>
                <a:lnTo>
                  <a:pt x="880293" y="1676400"/>
                </a:lnTo>
              </a:path>
              <a:path w="1057910" h="3188335">
                <a:moveTo>
                  <a:pt x="880859" y="1678470"/>
                </a:moveTo>
                <a:lnTo>
                  <a:pt x="883764" y="1689100"/>
                </a:lnTo>
              </a:path>
              <a:path w="1057910" h="3188335">
                <a:moveTo>
                  <a:pt x="883907" y="1689625"/>
                </a:moveTo>
                <a:lnTo>
                  <a:pt x="890469" y="1713640"/>
                </a:lnTo>
                <a:lnTo>
                  <a:pt x="890695" y="1714500"/>
                </a:lnTo>
              </a:path>
              <a:path w="1057910" h="3188335">
                <a:moveTo>
                  <a:pt x="891527" y="1717677"/>
                </a:moveTo>
                <a:lnTo>
                  <a:pt x="894022" y="1727200"/>
                </a:lnTo>
              </a:path>
              <a:path w="1057910" h="3188335">
                <a:moveTo>
                  <a:pt x="894575" y="1729312"/>
                </a:moveTo>
                <a:lnTo>
                  <a:pt x="897349" y="1739900"/>
                </a:lnTo>
              </a:path>
              <a:path w="1057910" h="3188335">
                <a:moveTo>
                  <a:pt x="897623" y="1740948"/>
                </a:moveTo>
                <a:lnTo>
                  <a:pt x="903258" y="1762456"/>
                </a:lnTo>
                <a:lnTo>
                  <a:pt x="910340" y="1790700"/>
                </a:lnTo>
              </a:path>
              <a:path w="1057910" h="3188335">
                <a:moveTo>
                  <a:pt x="911339" y="1794685"/>
                </a:moveTo>
                <a:lnTo>
                  <a:pt x="915563" y="1811530"/>
                </a:lnTo>
                <a:lnTo>
                  <a:pt x="919701" y="1828800"/>
                </a:lnTo>
              </a:path>
              <a:path w="1057910" h="3188335">
                <a:moveTo>
                  <a:pt x="920483" y="1832065"/>
                </a:moveTo>
                <a:lnTo>
                  <a:pt x="922744" y="1841500"/>
                </a:lnTo>
              </a:path>
              <a:path w="1057910" h="3188335">
                <a:moveTo>
                  <a:pt x="923531" y="1844786"/>
                </a:moveTo>
                <a:lnTo>
                  <a:pt x="925787" y="1854200"/>
                </a:lnTo>
              </a:path>
              <a:path w="1057910" h="3188335">
                <a:moveTo>
                  <a:pt x="926579" y="1857507"/>
                </a:moveTo>
                <a:lnTo>
                  <a:pt x="927382" y="1860857"/>
                </a:lnTo>
                <a:lnTo>
                  <a:pt x="928763" y="1866900"/>
                </a:lnTo>
              </a:path>
              <a:path w="1057910" h="3188335">
                <a:moveTo>
                  <a:pt x="929627" y="1870682"/>
                </a:moveTo>
                <a:lnTo>
                  <a:pt x="931665" y="1879600"/>
                </a:lnTo>
              </a:path>
              <a:path w="1057910" h="3188335">
                <a:moveTo>
                  <a:pt x="932675" y="1884020"/>
                </a:moveTo>
                <a:lnTo>
                  <a:pt x="938711" y="1910433"/>
                </a:lnTo>
                <a:lnTo>
                  <a:pt x="940291" y="1917700"/>
                </a:lnTo>
              </a:path>
              <a:path w="1057910" h="3188335">
                <a:moveTo>
                  <a:pt x="940295" y="1917715"/>
                </a:moveTo>
                <a:lnTo>
                  <a:pt x="943054" y="1930400"/>
                </a:lnTo>
              </a:path>
              <a:path w="1057910" h="3188335">
                <a:moveTo>
                  <a:pt x="943343" y="1931729"/>
                </a:moveTo>
                <a:lnTo>
                  <a:pt x="945816" y="1943100"/>
                </a:lnTo>
              </a:path>
              <a:path w="1057910" h="3188335">
                <a:moveTo>
                  <a:pt x="946391" y="1945743"/>
                </a:moveTo>
                <a:lnTo>
                  <a:pt x="948578" y="1955800"/>
                </a:lnTo>
              </a:path>
              <a:path w="1057910" h="3188335">
                <a:moveTo>
                  <a:pt x="949439" y="1959757"/>
                </a:moveTo>
                <a:lnTo>
                  <a:pt x="949547" y="1960254"/>
                </a:lnTo>
                <a:lnTo>
                  <a:pt x="953873" y="1981200"/>
                </a:lnTo>
              </a:path>
              <a:path w="1057910" h="3188335">
                <a:moveTo>
                  <a:pt x="954011" y="1981865"/>
                </a:moveTo>
                <a:lnTo>
                  <a:pt x="956497" y="1993900"/>
                </a:lnTo>
              </a:path>
              <a:path w="1057910" h="3188335">
                <a:moveTo>
                  <a:pt x="957059" y="1996623"/>
                </a:moveTo>
                <a:lnTo>
                  <a:pt x="959887" y="2010316"/>
                </a:lnTo>
                <a:lnTo>
                  <a:pt x="964129" y="2032000"/>
                </a:lnTo>
              </a:path>
              <a:path w="1057910" h="3188335">
                <a:moveTo>
                  <a:pt x="964679" y="2034810"/>
                </a:moveTo>
                <a:lnTo>
                  <a:pt x="969099" y="2057400"/>
                </a:lnTo>
              </a:path>
              <a:path w="1057910" h="3188335">
                <a:moveTo>
                  <a:pt x="969251" y="2058178"/>
                </a:moveTo>
                <a:lnTo>
                  <a:pt x="969728" y="2060614"/>
                </a:lnTo>
                <a:lnTo>
                  <a:pt x="971480" y="2070100"/>
                </a:lnTo>
              </a:path>
              <a:path w="1057910" h="3188335">
                <a:moveTo>
                  <a:pt x="972299" y="2074530"/>
                </a:moveTo>
                <a:lnTo>
                  <a:pt x="976174" y="2095500"/>
                </a:lnTo>
              </a:path>
              <a:path w="1057910" h="3188335">
                <a:moveTo>
                  <a:pt x="976871" y="2099273"/>
                </a:moveTo>
                <a:lnTo>
                  <a:pt x="979065" y="2111145"/>
                </a:lnTo>
                <a:lnTo>
                  <a:pt x="980762" y="2120900"/>
                </a:lnTo>
              </a:path>
              <a:path w="1057910" h="3188335">
                <a:moveTo>
                  <a:pt x="981443" y="2124814"/>
                </a:moveTo>
                <a:lnTo>
                  <a:pt x="985181" y="2146300"/>
                </a:lnTo>
              </a:path>
              <a:path w="1057910" h="3188335">
                <a:moveTo>
                  <a:pt x="986015" y="2151093"/>
                </a:moveTo>
                <a:lnTo>
                  <a:pt x="987391" y="2159000"/>
                </a:lnTo>
              </a:path>
              <a:path w="1057910" h="3188335">
                <a:moveTo>
                  <a:pt x="987539" y="2159853"/>
                </a:moveTo>
                <a:lnTo>
                  <a:pt x="987896" y="2161905"/>
                </a:lnTo>
                <a:lnTo>
                  <a:pt x="989495" y="2171700"/>
                </a:lnTo>
              </a:path>
              <a:path w="1057910" h="3188335">
                <a:moveTo>
                  <a:pt x="990587" y="2178392"/>
                </a:moveTo>
                <a:lnTo>
                  <a:pt x="991568" y="2184400"/>
                </a:lnTo>
              </a:path>
              <a:path w="1057910" h="3188335">
                <a:moveTo>
                  <a:pt x="992111" y="2187727"/>
                </a:moveTo>
                <a:lnTo>
                  <a:pt x="995714" y="2209800"/>
                </a:lnTo>
              </a:path>
              <a:path w="1057910" h="3188335">
                <a:moveTo>
                  <a:pt x="996683" y="2215939"/>
                </a:moveTo>
                <a:lnTo>
                  <a:pt x="997683" y="2222500"/>
                </a:lnTo>
              </a:path>
              <a:path w="1057910" h="3188335">
                <a:moveTo>
                  <a:pt x="998207" y="2225933"/>
                </a:moveTo>
                <a:lnTo>
                  <a:pt x="999620" y="2235200"/>
                </a:lnTo>
              </a:path>
              <a:path w="1057910" h="3188335">
                <a:moveTo>
                  <a:pt x="999731" y="2235926"/>
                </a:moveTo>
                <a:lnTo>
                  <a:pt x="1001557" y="2247900"/>
                </a:lnTo>
              </a:path>
              <a:path w="1057910" h="3188335">
                <a:moveTo>
                  <a:pt x="1002779" y="2255913"/>
                </a:moveTo>
                <a:lnTo>
                  <a:pt x="1003494" y="2260600"/>
                </a:lnTo>
              </a:path>
              <a:path w="1057910" h="3188335">
                <a:moveTo>
                  <a:pt x="1004303" y="2266042"/>
                </a:moveTo>
                <a:lnTo>
                  <a:pt x="1005332" y="2273300"/>
                </a:lnTo>
              </a:path>
              <a:path w="1057910" h="3188335">
                <a:moveTo>
                  <a:pt x="1005827" y="2276787"/>
                </a:moveTo>
                <a:lnTo>
                  <a:pt x="1007133" y="2286000"/>
                </a:lnTo>
              </a:path>
              <a:path w="1057910" h="3188335">
                <a:moveTo>
                  <a:pt x="1007351" y="2287534"/>
                </a:moveTo>
                <a:lnTo>
                  <a:pt x="1011319" y="2315513"/>
                </a:lnTo>
                <a:lnTo>
                  <a:pt x="1012445" y="2324100"/>
                </a:lnTo>
              </a:path>
              <a:path w="1057910" h="3188335">
                <a:moveTo>
                  <a:pt x="1013447" y="2331735"/>
                </a:moveTo>
                <a:lnTo>
                  <a:pt x="1014111" y="2336800"/>
                </a:lnTo>
              </a:path>
              <a:path w="1057910" h="3188335">
                <a:moveTo>
                  <a:pt x="1014971" y="2343353"/>
                </a:moveTo>
                <a:lnTo>
                  <a:pt x="1015777" y="2349500"/>
                </a:lnTo>
              </a:path>
              <a:path w="1057910" h="3188335">
                <a:moveTo>
                  <a:pt x="1016495" y="2354969"/>
                </a:moveTo>
                <a:lnTo>
                  <a:pt x="1017443" y="2362200"/>
                </a:lnTo>
              </a:path>
              <a:path w="1057910" h="3188335">
                <a:moveTo>
                  <a:pt x="1018019" y="2366587"/>
                </a:moveTo>
                <a:lnTo>
                  <a:pt x="1018092" y="2367146"/>
                </a:lnTo>
                <a:lnTo>
                  <a:pt x="1019027" y="2374900"/>
                </a:lnTo>
              </a:path>
              <a:path w="1057910" h="3188335">
                <a:moveTo>
                  <a:pt x="1019543" y="2379178"/>
                </a:moveTo>
                <a:lnTo>
                  <a:pt x="1020558" y="2387600"/>
                </a:lnTo>
              </a:path>
              <a:path w="1057910" h="3188335">
                <a:moveTo>
                  <a:pt x="1021067" y="2391818"/>
                </a:moveTo>
                <a:lnTo>
                  <a:pt x="1022090" y="2400300"/>
                </a:lnTo>
              </a:path>
              <a:path w="1057910" h="3188335">
                <a:moveTo>
                  <a:pt x="1022591" y="2404459"/>
                </a:moveTo>
                <a:lnTo>
                  <a:pt x="1023621" y="2413000"/>
                </a:lnTo>
              </a:path>
              <a:path w="1057910" h="3188335">
                <a:moveTo>
                  <a:pt x="1024115" y="2417099"/>
                </a:moveTo>
                <a:lnTo>
                  <a:pt x="1024343" y="2418986"/>
                </a:lnTo>
                <a:lnTo>
                  <a:pt x="1025081" y="2425700"/>
                </a:lnTo>
              </a:path>
              <a:path w="1057910" h="3188335">
                <a:moveTo>
                  <a:pt x="1025639" y="2430774"/>
                </a:moveTo>
                <a:lnTo>
                  <a:pt x="1026478" y="2438400"/>
                </a:lnTo>
              </a:path>
              <a:path w="1057910" h="3188335">
                <a:moveTo>
                  <a:pt x="1027163" y="2444630"/>
                </a:moveTo>
                <a:lnTo>
                  <a:pt x="1027875" y="2451100"/>
                </a:lnTo>
              </a:path>
              <a:path w="1057910" h="3188335">
                <a:moveTo>
                  <a:pt x="1028687" y="2458487"/>
                </a:moveTo>
                <a:lnTo>
                  <a:pt x="1029272" y="2463800"/>
                </a:lnTo>
              </a:path>
              <a:path w="1057910" h="3188335">
                <a:moveTo>
                  <a:pt x="1030211" y="2472480"/>
                </a:moveTo>
                <a:lnTo>
                  <a:pt x="1030611" y="2476500"/>
                </a:lnTo>
              </a:path>
              <a:path w="1057910" h="3188335">
                <a:moveTo>
                  <a:pt x="1031735" y="2487807"/>
                </a:moveTo>
                <a:lnTo>
                  <a:pt x="1033136" y="2501900"/>
                </a:lnTo>
              </a:path>
              <a:path w="1057910" h="3188335">
                <a:moveTo>
                  <a:pt x="1033259" y="2503134"/>
                </a:moveTo>
                <a:lnTo>
                  <a:pt x="1034399" y="2514600"/>
                </a:lnTo>
              </a:path>
              <a:path w="1057910" h="3188335">
                <a:moveTo>
                  <a:pt x="1034783" y="2518461"/>
                </a:moveTo>
                <a:lnTo>
                  <a:pt x="1035261" y="2523273"/>
                </a:lnTo>
                <a:lnTo>
                  <a:pt x="1035619" y="2527300"/>
                </a:lnTo>
              </a:path>
              <a:path w="1057910" h="3188335">
                <a:moveTo>
                  <a:pt x="1036307" y="2535034"/>
                </a:moveTo>
                <a:lnTo>
                  <a:pt x="1036748" y="2540000"/>
                </a:lnTo>
              </a:path>
              <a:path w="1057910" h="3188335">
                <a:moveTo>
                  <a:pt x="1037831" y="2552177"/>
                </a:moveTo>
                <a:lnTo>
                  <a:pt x="1039007" y="2565400"/>
                </a:lnTo>
              </a:path>
              <a:path w="1057910" h="3188335">
                <a:moveTo>
                  <a:pt x="1039355" y="2569320"/>
                </a:moveTo>
                <a:lnTo>
                  <a:pt x="1039923" y="2575713"/>
                </a:lnTo>
                <a:lnTo>
                  <a:pt x="1040111" y="2578100"/>
                </a:lnTo>
              </a:path>
              <a:path w="1057910" h="3188335">
                <a:moveTo>
                  <a:pt x="1040879" y="2587903"/>
                </a:moveTo>
                <a:lnTo>
                  <a:pt x="1041106" y="2590800"/>
                </a:lnTo>
              </a:path>
              <a:path w="1057910" h="3188335">
                <a:moveTo>
                  <a:pt x="1042403" y="2607340"/>
                </a:moveTo>
                <a:lnTo>
                  <a:pt x="1043097" y="2616200"/>
                </a:lnTo>
              </a:path>
              <a:path w="1057910" h="3188335">
                <a:moveTo>
                  <a:pt x="1043927" y="2626781"/>
                </a:moveTo>
                <a:lnTo>
                  <a:pt x="1044049" y="2628343"/>
                </a:lnTo>
                <a:lnTo>
                  <a:pt x="1044950" y="2641600"/>
                </a:lnTo>
              </a:path>
              <a:path w="1057910" h="3188335">
                <a:moveTo>
                  <a:pt x="1045451" y="2648983"/>
                </a:moveTo>
                <a:lnTo>
                  <a:pt x="1045812" y="2654300"/>
                </a:lnTo>
              </a:path>
              <a:path w="1057910" h="3188335">
                <a:moveTo>
                  <a:pt x="1046975" y="2671427"/>
                </a:moveTo>
                <a:lnTo>
                  <a:pt x="1047537" y="2679700"/>
                </a:lnTo>
              </a:path>
              <a:path w="1057910" h="3188335">
                <a:moveTo>
                  <a:pt x="1048499" y="2696189"/>
                </a:moveTo>
                <a:lnTo>
                  <a:pt x="1049011" y="2705100"/>
                </a:lnTo>
              </a:path>
              <a:path w="1057910" h="3188335">
                <a:moveTo>
                  <a:pt x="1050023" y="2722726"/>
                </a:moveTo>
                <a:lnTo>
                  <a:pt x="1050470" y="2730500"/>
                </a:lnTo>
              </a:path>
              <a:path w="1057910" h="3188335">
                <a:moveTo>
                  <a:pt x="1051547" y="2752626"/>
                </a:moveTo>
                <a:lnTo>
                  <a:pt x="1052297" y="2768600"/>
                </a:lnTo>
              </a:path>
              <a:path w="1057910" h="3188335">
                <a:moveTo>
                  <a:pt x="1053071" y="2785073"/>
                </a:moveTo>
                <a:lnTo>
                  <a:pt x="1053178" y="2787342"/>
                </a:lnTo>
                <a:lnTo>
                  <a:pt x="1053421" y="2794000"/>
                </a:lnTo>
              </a:path>
              <a:path w="1057910" h="3188335">
                <a:moveTo>
                  <a:pt x="1054595" y="2826146"/>
                </a:moveTo>
                <a:lnTo>
                  <a:pt x="1055126" y="2840698"/>
                </a:lnTo>
                <a:lnTo>
                  <a:pt x="1055233" y="2844800"/>
                </a:lnTo>
              </a:path>
              <a:path w="1057910" h="3188335">
                <a:moveTo>
                  <a:pt x="1056119" y="2878759"/>
                </a:moveTo>
                <a:lnTo>
                  <a:pt x="1056522" y="2894224"/>
                </a:lnTo>
                <a:lnTo>
                  <a:pt x="1056544" y="2895600"/>
                </a:lnTo>
              </a:path>
              <a:path w="1057910" h="3188335">
                <a:moveTo>
                  <a:pt x="1057315" y="2944866"/>
                </a:moveTo>
                <a:lnTo>
                  <a:pt x="1057362" y="2947916"/>
                </a:lnTo>
                <a:lnTo>
                  <a:pt x="1057643" y="3001772"/>
                </a:lnTo>
                <a:lnTo>
                  <a:pt x="1057362" y="3055626"/>
                </a:lnTo>
                <a:lnTo>
                  <a:pt x="1056522" y="3109316"/>
                </a:lnTo>
                <a:lnTo>
                  <a:pt x="1055126" y="3162836"/>
                </a:lnTo>
                <a:lnTo>
                  <a:pt x="1054195" y="3188327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2977" y="4129834"/>
            <a:ext cx="1270" cy="17145"/>
          </a:xfrm>
          <a:custGeom>
            <a:avLst/>
            <a:gdLst/>
            <a:ahLst/>
            <a:cxnLst/>
            <a:rect l="l" t="t" r="r" b="b"/>
            <a:pathLst>
              <a:path w="1270" h="17145">
                <a:moveTo>
                  <a:pt x="1151" y="0"/>
                </a:moveTo>
                <a:lnTo>
                  <a:pt x="0" y="16946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4750" y="4242560"/>
            <a:ext cx="10795" cy="103505"/>
          </a:xfrm>
          <a:custGeom>
            <a:avLst/>
            <a:gdLst/>
            <a:ahLst/>
            <a:cxnLst/>
            <a:rect l="l" t="t" r="r" b="b"/>
            <a:pathLst>
              <a:path w="10795" h="103504">
                <a:moveTo>
                  <a:pt x="10423" y="0"/>
                </a:moveTo>
                <a:lnTo>
                  <a:pt x="8920" y="16899"/>
                </a:lnTo>
                <a:lnTo>
                  <a:pt x="8912" y="16979"/>
                </a:lnTo>
              </a:path>
              <a:path w="10795" h="103504">
                <a:moveTo>
                  <a:pt x="4081" y="65550"/>
                </a:moveTo>
                <a:lnTo>
                  <a:pt x="3725" y="69125"/>
                </a:lnTo>
                <a:lnTo>
                  <a:pt x="0" y="102984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9959" y="4436871"/>
            <a:ext cx="3810" cy="28575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3740" y="0"/>
                </a:moveTo>
                <a:lnTo>
                  <a:pt x="0" y="28505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3199" y="4597237"/>
            <a:ext cx="57150" cy="292100"/>
          </a:xfrm>
          <a:custGeom>
            <a:avLst/>
            <a:gdLst/>
            <a:ahLst/>
            <a:cxnLst/>
            <a:rect l="l" t="t" r="r" b="b"/>
            <a:pathLst>
              <a:path w="57150" h="292100">
                <a:moveTo>
                  <a:pt x="56932" y="0"/>
                </a:moveTo>
                <a:lnTo>
                  <a:pt x="54790" y="13114"/>
                </a:lnTo>
              </a:path>
              <a:path w="57150" h="292100">
                <a:moveTo>
                  <a:pt x="49728" y="42833"/>
                </a:moveTo>
                <a:lnTo>
                  <a:pt x="49637" y="43355"/>
                </a:lnTo>
              </a:path>
              <a:path w="57150" h="292100">
                <a:moveTo>
                  <a:pt x="45307" y="68233"/>
                </a:moveTo>
                <a:lnTo>
                  <a:pt x="44731" y="71540"/>
                </a:lnTo>
              </a:path>
              <a:path w="57150" h="292100">
                <a:moveTo>
                  <a:pt x="40675" y="93633"/>
                </a:moveTo>
                <a:lnTo>
                  <a:pt x="40337" y="95461"/>
                </a:lnTo>
              </a:path>
              <a:path w="57150" h="292100">
                <a:moveTo>
                  <a:pt x="35912" y="119394"/>
                </a:moveTo>
                <a:lnTo>
                  <a:pt x="34936" y="124669"/>
                </a:lnTo>
                <a:lnTo>
                  <a:pt x="25096" y="174938"/>
                </a:lnTo>
                <a:lnTo>
                  <a:pt x="16012" y="218894"/>
                </a:lnTo>
              </a:path>
              <a:path w="57150" h="292100">
                <a:moveTo>
                  <a:pt x="10172" y="246033"/>
                </a:moveTo>
                <a:lnTo>
                  <a:pt x="9958" y="247016"/>
                </a:lnTo>
              </a:path>
              <a:path w="57150" h="292100">
                <a:moveTo>
                  <a:pt x="7408" y="258733"/>
                </a:moveTo>
                <a:lnTo>
                  <a:pt x="3920" y="274759"/>
                </a:lnTo>
                <a:lnTo>
                  <a:pt x="3207" y="277879"/>
                </a:lnTo>
              </a:path>
              <a:path w="57150" h="292100">
                <a:moveTo>
                  <a:pt x="1777" y="284133"/>
                </a:moveTo>
                <a:lnTo>
                  <a:pt x="0" y="291904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7161" y="4968230"/>
            <a:ext cx="17780" cy="69215"/>
          </a:xfrm>
          <a:custGeom>
            <a:avLst/>
            <a:gdLst/>
            <a:ahLst/>
            <a:cxnLst/>
            <a:rect l="l" t="t" r="r" b="b"/>
            <a:pathLst>
              <a:path w="17779" h="69214">
                <a:moveTo>
                  <a:pt x="17435" y="0"/>
                </a:moveTo>
                <a:lnTo>
                  <a:pt x="16810" y="2606"/>
                </a:lnTo>
                <a:lnTo>
                  <a:pt x="4505" y="51646"/>
                </a:lnTo>
                <a:lnTo>
                  <a:pt x="0" y="68834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4313" y="5094239"/>
            <a:ext cx="27940" cy="97155"/>
          </a:xfrm>
          <a:custGeom>
            <a:avLst/>
            <a:gdLst/>
            <a:ahLst/>
            <a:cxnLst/>
            <a:rect l="l" t="t" r="r" b="b"/>
            <a:pathLst>
              <a:path w="27939" h="97154">
                <a:moveTo>
                  <a:pt x="27569" y="0"/>
                </a:moveTo>
                <a:lnTo>
                  <a:pt x="26273" y="4742"/>
                </a:lnTo>
              </a:path>
              <a:path w="27939" h="97154">
                <a:moveTo>
                  <a:pt x="16115" y="41131"/>
                </a:moveTo>
                <a:lnTo>
                  <a:pt x="15588" y="42981"/>
                </a:lnTo>
              </a:path>
              <a:path w="27939" h="97154">
                <a:moveTo>
                  <a:pt x="8880" y="66531"/>
                </a:moveTo>
                <a:lnTo>
                  <a:pt x="7687" y="70720"/>
                </a:lnTo>
              </a:path>
              <a:path w="27939" h="97154">
                <a:moveTo>
                  <a:pt x="5171" y="79231"/>
                </a:moveTo>
                <a:lnTo>
                  <a:pt x="5122" y="79395"/>
                </a:lnTo>
              </a:path>
              <a:path w="27939" h="97154">
                <a:moveTo>
                  <a:pt x="1408" y="91931"/>
                </a:moveTo>
                <a:lnTo>
                  <a:pt x="0" y="96685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462" y="5300471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4930" y="0"/>
                </a:moveTo>
                <a:lnTo>
                  <a:pt x="2344" y="8092"/>
                </a:lnTo>
                <a:lnTo>
                  <a:pt x="0" y="15172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7639" y="5404102"/>
            <a:ext cx="18415" cy="50800"/>
          </a:xfrm>
          <a:custGeom>
            <a:avLst/>
            <a:gdLst/>
            <a:ahLst/>
            <a:cxnLst/>
            <a:rect l="l" t="t" r="r" b="b"/>
            <a:pathLst>
              <a:path w="18414" h="50800">
                <a:moveTo>
                  <a:pt x="17934" y="0"/>
                </a:moveTo>
                <a:lnTo>
                  <a:pt x="14065" y="10896"/>
                </a:lnTo>
              </a:path>
              <a:path w="18414" h="50800">
                <a:moveTo>
                  <a:pt x="576" y="48769"/>
                </a:moveTo>
                <a:lnTo>
                  <a:pt x="0" y="50340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8668" y="5529071"/>
            <a:ext cx="161290" cy="371475"/>
          </a:xfrm>
          <a:custGeom>
            <a:avLst/>
            <a:gdLst/>
            <a:ahLst/>
            <a:cxnLst/>
            <a:rect l="l" t="t" r="r" b="b"/>
            <a:pathLst>
              <a:path w="161289" h="371475">
                <a:moveTo>
                  <a:pt x="161169" y="0"/>
                </a:moveTo>
                <a:lnTo>
                  <a:pt x="160031" y="3002"/>
                </a:lnTo>
              </a:path>
              <a:path w="161289" h="371475">
                <a:moveTo>
                  <a:pt x="156349" y="12700"/>
                </a:moveTo>
                <a:lnTo>
                  <a:pt x="155585" y="14651"/>
                </a:lnTo>
              </a:path>
              <a:path w="161289" h="371475">
                <a:moveTo>
                  <a:pt x="146405" y="38100"/>
                </a:moveTo>
                <a:lnTo>
                  <a:pt x="143164" y="46378"/>
                </a:lnTo>
              </a:path>
              <a:path w="161289" h="371475">
                <a:moveTo>
                  <a:pt x="141433" y="50800"/>
                </a:moveTo>
                <a:lnTo>
                  <a:pt x="140201" y="53945"/>
                </a:lnTo>
              </a:path>
              <a:path w="161289" h="371475">
                <a:moveTo>
                  <a:pt x="136393" y="63500"/>
                </a:moveTo>
                <a:lnTo>
                  <a:pt x="135844" y="64860"/>
                </a:lnTo>
              </a:path>
              <a:path w="161289" h="371475">
                <a:moveTo>
                  <a:pt x="131264" y="76200"/>
                </a:moveTo>
                <a:lnTo>
                  <a:pt x="129339" y="80964"/>
                </a:lnTo>
              </a:path>
              <a:path w="161289" h="371475">
                <a:moveTo>
                  <a:pt x="126134" y="88900"/>
                </a:moveTo>
                <a:lnTo>
                  <a:pt x="125003" y="91700"/>
                </a:lnTo>
              </a:path>
              <a:path w="161289" h="371475">
                <a:moveTo>
                  <a:pt x="121004" y="101600"/>
                </a:moveTo>
                <a:lnTo>
                  <a:pt x="120666" y="102437"/>
                </a:lnTo>
              </a:path>
              <a:path w="161289" h="371475">
                <a:moveTo>
                  <a:pt x="115738" y="114300"/>
                </a:moveTo>
                <a:lnTo>
                  <a:pt x="114239" y="117899"/>
                </a:lnTo>
              </a:path>
              <a:path w="161289" h="371475">
                <a:moveTo>
                  <a:pt x="110449" y="127000"/>
                </a:moveTo>
                <a:lnTo>
                  <a:pt x="109957" y="128181"/>
                </a:lnTo>
              </a:path>
              <a:path w="161289" h="371475">
                <a:moveTo>
                  <a:pt x="94371" y="165100"/>
                </a:moveTo>
                <a:lnTo>
                  <a:pt x="92932" y="168453"/>
                </a:lnTo>
              </a:path>
              <a:path w="161289" h="371475">
                <a:moveTo>
                  <a:pt x="83471" y="190500"/>
                </a:moveTo>
                <a:lnTo>
                  <a:pt x="82354" y="193102"/>
                </a:lnTo>
              </a:path>
              <a:path w="161289" h="371475">
                <a:moveTo>
                  <a:pt x="72280" y="215900"/>
                </a:moveTo>
                <a:lnTo>
                  <a:pt x="71894" y="216774"/>
                </a:lnTo>
              </a:path>
              <a:path w="161289" h="371475">
                <a:moveTo>
                  <a:pt x="66667" y="228600"/>
                </a:moveTo>
                <a:lnTo>
                  <a:pt x="62673" y="237637"/>
                </a:lnTo>
                <a:lnTo>
                  <a:pt x="62560" y="237886"/>
                </a:lnTo>
              </a:path>
              <a:path w="161289" h="371475">
                <a:moveTo>
                  <a:pt x="45651" y="275052"/>
                </a:moveTo>
                <a:lnTo>
                  <a:pt x="42817" y="281282"/>
                </a:lnTo>
              </a:path>
              <a:path w="161289" h="371475">
                <a:moveTo>
                  <a:pt x="29827" y="309045"/>
                </a:moveTo>
                <a:lnTo>
                  <a:pt x="24370" y="320703"/>
                </a:lnTo>
              </a:path>
              <a:path w="161289" h="371475">
                <a:moveTo>
                  <a:pt x="6194" y="358594"/>
                </a:moveTo>
                <a:lnTo>
                  <a:pt x="1198" y="368973"/>
                </a:lnTo>
                <a:lnTo>
                  <a:pt x="0" y="371395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159" y="5973571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8888" y="0"/>
                </a:moveTo>
                <a:lnTo>
                  <a:pt x="3617" y="10365"/>
                </a:lnTo>
                <a:lnTo>
                  <a:pt x="0" y="17290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394" y="6062471"/>
            <a:ext cx="8255" cy="14604"/>
          </a:xfrm>
          <a:custGeom>
            <a:avLst/>
            <a:gdLst/>
            <a:ahLst/>
            <a:cxnLst/>
            <a:rect l="l" t="t" r="r" b="b"/>
            <a:pathLst>
              <a:path w="8254" h="14604">
                <a:moveTo>
                  <a:pt x="7849" y="0"/>
                </a:moveTo>
                <a:lnTo>
                  <a:pt x="4638" y="5984"/>
                </a:lnTo>
                <a:lnTo>
                  <a:pt x="0" y="14408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3810" y="768858"/>
            <a:ext cx="4234180" cy="6022975"/>
            <a:chOff x="-3810" y="768858"/>
            <a:chExt cx="4234180" cy="6022975"/>
          </a:xfrm>
        </p:grpSpPr>
        <p:sp>
          <p:nvSpPr>
            <p:cNvPr id="15" name="object 15"/>
            <p:cNvSpPr/>
            <p:nvPr/>
          </p:nvSpPr>
          <p:spPr>
            <a:xfrm>
              <a:off x="3552868" y="6151371"/>
              <a:ext cx="63500" cy="106680"/>
            </a:xfrm>
            <a:custGeom>
              <a:avLst/>
              <a:gdLst/>
              <a:ahLst/>
              <a:cxnLst/>
              <a:rect l="l" t="t" r="r" b="b"/>
              <a:pathLst>
                <a:path w="63500" h="106679">
                  <a:moveTo>
                    <a:pt x="62908" y="0"/>
                  </a:moveTo>
                  <a:lnTo>
                    <a:pt x="62794" y="201"/>
                  </a:lnTo>
                  <a:lnTo>
                    <a:pt x="61837" y="1851"/>
                  </a:lnTo>
                </a:path>
                <a:path w="63500" h="106679">
                  <a:moveTo>
                    <a:pt x="55546" y="12700"/>
                  </a:moveTo>
                  <a:lnTo>
                    <a:pt x="52626" y="17735"/>
                  </a:lnTo>
                </a:path>
                <a:path w="63500" h="106679">
                  <a:moveTo>
                    <a:pt x="33310" y="50800"/>
                  </a:moveTo>
                  <a:lnTo>
                    <a:pt x="33051" y="51235"/>
                  </a:lnTo>
                </a:path>
                <a:path w="63500" h="106679">
                  <a:moveTo>
                    <a:pt x="25756" y="63500"/>
                  </a:moveTo>
                  <a:lnTo>
                    <a:pt x="22744" y="68563"/>
                  </a:lnTo>
                </a:path>
                <a:path w="63500" h="106679">
                  <a:moveTo>
                    <a:pt x="10541" y="88900"/>
                  </a:moveTo>
                  <a:lnTo>
                    <a:pt x="10050" y="89705"/>
                  </a:lnTo>
                </a:path>
                <a:path w="63500" h="106679">
                  <a:moveTo>
                    <a:pt x="2794" y="101600"/>
                  </a:moveTo>
                  <a:lnTo>
                    <a:pt x="0" y="106181"/>
                  </a:lnTo>
                </a:path>
              </a:pathLst>
            </a:custGeom>
            <a:ln w="762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1386" y="6287261"/>
              <a:ext cx="144574" cy="2131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97113" y="6532371"/>
              <a:ext cx="172720" cy="218440"/>
            </a:xfrm>
            <a:custGeom>
              <a:avLst/>
              <a:gdLst/>
              <a:ahLst/>
              <a:cxnLst/>
              <a:rect l="l" t="t" r="r" b="b"/>
              <a:pathLst>
                <a:path w="172720" h="218440">
                  <a:moveTo>
                    <a:pt x="172336" y="0"/>
                  </a:moveTo>
                  <a:lnTo>
                    <a:pt x="170646" y="2332"/>
                  </a:lnTo>
                </a:path>
                <a:path w="172720" h="218440">
                  <a:moveTo>
                    <a:pt x="163135" y="12700"/>
                  </a:moveTo>
                  <a:lnTo>
                    <a:pt x="161521" y="14875"/>
                  </a:lnTo>
                </a:path>
                <a:path w="172720" h="218440">
                  <a:moveTo>
                    <a:pt x="153713" y="25400"/>
                  </a:moveTo>
                  <a:lnTo>
                    <a:pt x="152124" y="27541"/>
                  </a:lnTo>
                </a:path>
                <a:path w="172720" h="218440">
                  <a:moveTo>
                    <a:pt x="144290" y="38100"/>
                  </a:moveTo>
                  <a:lnTo>
                    <a:pt x="143341" y="39379"/>
                  </a:lnTo>
                </a:path>
                <a:path w="172720" h="218440">
                  <a:moveTo>
                    <a:pt x="105853" y="88900"/>
                  </a:moveTo>
                  <a:lnTo>
                    <a:pt x="105190" y="89751"/>
                  </a:lnTo>
                </a:path>
                <a:path w="172720" h="218440">
                  <a:moveTo>
                    <a:pt x="95967" y="101600"/>
                  </a:moveTo>
                  <a:lnTo>
                    <a:pt x="94173" y="103905"/>
                  </a:lnTo>
                </a:path>
                <a:path w="172720" h="218440">
                  <a:moveTo>
                    <a:pt x="86082" y="114300"/>
                  </a:moveTo>
                  <a:lnTo>
                    <a:pt x="85152" y="115494"/>
                  </a:lnTo>
                </a:path>
                <a:path w="172720" h="218440">
                  <a:moveTo>
                    <a:pt x="55873" y="152400"/>
                  </a:moveTo>
                  <a:lnTo>
                    <a:pt x="54468" y="154162"/>
                  </a:lnTo>
                </a:path>
                <a:path w="172720" h="218440">
                  <a:moveTo>
                    <a:pt x="45631" y="165100"/>
                  </a:moveTo>
                  <a:lnTo>
                    <a:pt x="44228" y="166817"/>
                  </a:lnTo>
                </a:path>
                <a:path w="172720" h="218440">
                  <a:moveTo>
                    <a:pt x="24893" y="190500"/>
                  </a:moveTo>
                  <a:lnTo>
                    <a:pt x="24575" y="190888"/>
                  </a:lnTo>
                </a:path>
                <a:path w="172720" h="218440">
                  <a:moveTo>
                    <a:pt x="11390" y="205573"/>
                  </a:moveTo>
                  <a:lnTo>
                    <a:pt x="0" y="217888"/>
                  </a:lnTo>
                </a:path>
              </a:pathLst>
            </a:custGeom>
            <a:ln w="762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772668"/>
              <a:ext cx="4226560" cy="6015355"/>
            </a:xfrm>
            <a:custGeom>
              <a:avLst/>
              <a:gdLst/>
              <a:ahLst/>
              <a:cxnLst/>
              <a:rect l="l" t="t" r="r" b="b"/>
              <a:pathLst>
                <a:path w="4226560" h="6015355">
                  <a:moveTo>
                    <a:pt x="3162300" y="6015228"/>
                  </a:moveTo>
                  <a:lnTo>
                    <a:pt x="0" y="6015228"/>
                  </a:lnTo>
                  <a:lnTo>
                    <a:pt x="0" y="0"/>
                  </a:lnTo>
                  <a:lnTo>
                    <a:pt x="3162300" y="0"/>
                  </a:lnTo>
                  <a:lnTo>
                    <a:pt x="3218688" y="60960"/>
                  </a:lnTo>
                  <a:lnTo>
                    <a:pt x="3247730" y="96531"/>
                  </a:lnTo>
                  <a:lnTo>
                    <a:pt x="3276418" y="132521"/>
                  </a:lnTo>
                  <a:lnTo>
                    <a:pt x="3304749" y="168924"/>
                  </a:lnTo>
                  <a:lnTo>
                    <a:pt x="3332720" y="205737"/>
                  </a:lnTo>
                  <a:lnTo>
                    <a:pt x="3360327" y="242956"/>
                  </a:lnTo>
                  <a:lnTo>
                    <a:pt x="3387567" y="280575"/>
                  </a:lnTo>
                  <a:lnTo>
                    <a:pt x="3414437" y="318592"/>
                  </a:lnTo>
                  <a:lnTo>
                    <a:pt x="3440933" y="357002"/>
                  </a:lnTo>
                  <a:lnTo>
                    <a:pt x="3467051" y="395802"/>
                  </a:lnTo>
                  <a:lnTo>
                    <a:pt x="3492790" y="434985"/>
                  </a:lnTo>
                  <a:lnTo>
                    <a:pt x="3518145" y="474550"/>
                  </a:lnTo>
                  <a:lnTo>
                    <a:pt x="3543113" y="514492"/>
                  </a:lnTo>
                  <a:lnTo>
                    <a:pt x="3567691" y="554806"/>
                  </a:lnTo>
                  <a:lnTo>
                    <a:pt x="3591875" y="595488"/>
                  </a:lnTo>
                  <a:lnTo>
                    <a:pt x="3615662" y="636535"/>
                  </a:lnTo>
                  <a:lnTo>
                    <a:pt x="3639050" y="677941"/>
                  </a:lnTo>
                  <a:lnTo>
                    <a:pt x="3662033" y="719704"/>
                  </a:lnTo>
                  <a:lnTo>
                    <a:pt x="3684610" y="761819"/>
                  </a:lnTo>
                  <a:lnTo>
                    <a:pt x="3706777" y="804282"/>
                  </a:lnTo>
                  <a:lnTo>
                    <a:pt x="3728530" y="847088"/>
                  </a:lnTo>
                  <a:lnTo>
                    <a:pt x="3749866" y="890234"/>
                  </a:lnTo>
                  <a:lnTo>
                    <a:pt x="3770783" y="933716"/>
                  </a:lnTo>
                  <a:lnTo>
                    <a:pt x="3791276" y="977529"/>
                  </a:lnTo>
                  <a:lnTo>
                    <a:pt x="3811342" y="1021669"/>
                  </a:lnTo>
                  <a:lnTo>
                    <a:pt x="3830978" y="1066132"/>
                  </a:lnTo>
                  <a:lnTo>
                    <a:pt x="3850181" y="1110914"/>
                  </a:lnTo>
                  <a:lnTo>
                    <a:pt x="3868947" y="1156012"/>
                  </a:lnTo>
                  <a:lnTo>
                    <a:pt x="3887274" y="1201420"/>
                  </a:lnTo>
                  <a:lnTo>
                    <a:pt x="3905157" y="1247134"/>
                  </a:lnTo>
                  <a:lnTo>
                    <a:pt x="3922593" y="1293152"/>
                  </a:lnTo>
                  <a:lnTo>
                    <a:pt x="3939580" y="1339467"/>
                  </a:lnTo>
                  <a:lnTo>
                    <a:pt x="3956113" y="1386077"/>
                  </a:lnTo>
                  <a:lnTo>
                    <a:pt x="3972190" y="1432978"/>
                  </a:lnTo>
                  <a:lnTo>
                    <a:pt x="3987807" y="1480164"/>
                  </a:lnTo>
                  <a:lnTo>
                    <a:pt x="4002960" y="1527632"/>
                  </a:lnTo>
                  <a:lnTo>
                    <a:pt x="4017648" y="1575379"/>
                  </a:lnTo>
                  <a:lnTo>
                    <a:pt x="4031865" y="1623399"/>
                  </a:lnTo>
                  <a:lnTo>
                    <a:pt x="4045610" y="1671688"/>
                  </a:lnTo>
                  <a:lnTo>
                    <a:pt x="4058878" y="1720243"/>
                  </a:lnTo>
                  <a:lnTo>
                    <a:pt x="4071666" y="1769060"/>
                  </a:lnTo>
                  <a:lnTo>
                    <a:pt x="4083971" y="1818134"/>
                  </a:lnTo>
                  <a:lnTo>
                    <a:pt x="4095790" y="1867461"/>
                  </a:lnTo>
                  <a:lnTo>
                    <a:pt x="4107119" y="1917037"/>
                  </a:lnTo>
                  <a:lnTo>
                    <a:pt x="4117956" y="1966858"/>
                  </a:lnTo>
                  <a:lnTo>
                    <a:pt x="4128296" y="2016919"/>
                  </a:lnTo>
                  <a:lnTo>
                    <a:pt x="4138136" y="2067218"/>
                  </a:lnTo>
                  <a:lnTo>
                    <a:pt x="4147473" y="2117749"/>
                  </a:lnTo>
                  <a:lnTo>
                    <a:pt x="4156305" y="2168509"/>
                  </a:lnTo>
                  <a:lnTo>
                    <a:pt x="4164626" y="2219493"/>
                  </a:lnTo>
                  <a:lnTo>
                    <a:pt x="4172435" y="2270697"/>
                  </a:lnTo>
                  <a:lnTo>
                    <a:pt x="4179728" y="2322117"/>
                  </a:lnTo>
                  <a:lnTo>
                    <a:pt x="4186501" y="2373749"/>
                  </a:lnTo>
                  <a:lnTo>
                    <a:pt x="4192751" y="2425589"/>
                  </a:lnTo>
                  <a:lnTo>
                    <a:pt x="4198475" y="2477633"/>
                  </a:lnTo>
                  <a:lnTo>
                    <a:pt x="4203670" y="2529877"/>
                  </a:lnTo>
                  <a:lnTo>
                    <a:pt x="4208332" y="2582316"/>
                  </a:lnTo>
                  <a:lnTo>
                    <a:pt x="4212458" y="2634947"/>
                  </a:lnTo>
                  <a:lnTo>
                    <a:pt x="4216044" y="2687765"/>
                  </a:lnTo>
                  <a:lnTo>
                    <a:pt x="4219088" y="2740766"/>
                  </a:lnTo>
                  <a:lnTo>
                    <a:pt x="4221586" y="2793946"/>
                  </a:lnTo>
                  <a:lnTo>
                    <a:pt x="4223535" y="2847301"/>
                  </a:lnTo>
                  <a:lnTo>
                    <a:pt x="4224931" y="2900827"/>
                  </a:lnTo>
                  <a:lnTo>
                    <a:pt x="4225771" y="2954520"/>
                  </a:lnTo>
                  <a:lnTo>
                    <a:pt x="4226051" y="3008375"/>
                  </a:lnTo>
                  <a:lnTo>
                    <a:pt x="4225771" y="3062230"/>
                  </a:lnTo>
                  <a:lnTo>
                    <a:pt x="4224931" y="3115919"/>
                  </a:lnTo>
                  <a:lnTo>
                    <a:pt x="4223535" y="3169440"/>
                  </a:lnTo>
                  <a:lnTo>
                    <a:pt x="4221586" y="3222788"/>
                  </a:lnTo>
                  <a:lnTo>
                    <a:pt x="4219088" y="3275959"/>
                  </a:lnTo>
                  <a:lnTo>
                    <a:pt x="4216044" y="3328948"/>
                  </a:lnTo>
                  <a:lnTo>
                    <a:pt x="4212458" y="3381753"/>
                  </a:lnTo>
                  <a:lnTo>
                    <a:pt x="4208332" y="3434369"/>
                  </a:lnTo>
                  <a:lnTo>
                    <a:pt x="4203670" y="3486792"/>
                  </a:lnTo>
                  <a:lnTo>
                    <a:pt x="4198475" y="3539018"/>
                  </a:lnTo>
                  <a:lnTo>
                    <a:pt x="4192751" y="3591042"/>
                  </a:lnTo>
                  <a:lnTo>
                    <a:pt x="4186501" y="3642861"/>
                  </a:lnTo>
                  <a:lnTo>
                    <a:pt x="4179728" y="3694471"/>
                  </a:lnTo>
                  <a:lnTo>
                    <a:pt x="4172435" y="3745867"/>
                  </a:lnTo>
                  <a:lnTo>
                    <a:pt x="4164626" y="3797047"/>
                  </a:lnTo>
                  <a:lnTo>
                    <a:pt x="4156305" y="3848004"/>
                  </a:lnTo>
                  <a:lnTo>
                    <a:pt x="4147473" y="3898736"/>
                  </a:lnTo>
                  <a:lnTo>
                    <a:pt x="4138136" y="3949239"/>
                  </a:lnTo>
                  <a:lnTo>
                    <a:pt x="4128296" y="3999508"/>
                  </a:lnTo>
                  <a:lnTo>
                    <a:pt x="4117956" y="4049540"/>
                  </a:lnTo>
                  <a:lnTo>
                    <a:pt x="4107119" y="4099330"/>
                  </a:lnTo>
                  <a:lnTo>
                    <a:pt x="4095790" y="4148874"/>
                  </a:lnTo>
                  <a:lnTo>
                    <a:pt x="4083971" y="4198168"/>
                  </a:lnTo>
                  <a:lnTo>
                    <a:pt x="4071666" y="4247209"/>
                  </a:lnTo>
                  <a:lnTo>
                    <a:pt x="4058878" y="4295992"/>
                  </a:lnTo>
                  <a:lnTo>
                    <a:pt x="4045610" y="4344513"/>
                  </a:lnTo>
                  <a:lnTo>
                    <a:pt x="4031865" y="4392767"/>
                  </a:lnTo>
                  <a:lnTo>
                    <a:pt x="4017648" y="4440752"/>
                  </a:lnTo>
                  <a:lnTo>
                    <a:pt x="4002960" y="4488463"/>
                  </a:lnTo>
                  <a:lnTo>
                    <a:pt x="3987807" y="4535896"/>
                  </a:lnTo>
                  <a:lnTo>
                    <a:pt x="3972190" y="4583047"/>
                  </a:lnTo>
                  <a:lnTo>
                    <a:pt x="3956113" y="4629911"/>
                  </a:lnTo>
                  <a:lnTo>
                    <a:pt x="3939580" y="4676486"/>
                  </a:lnTo>
                  <a:lnTo>
                    <a:pt x="3922593" y="4722766"/>
                  </a:lnTo>
                  <a:lnTo>
                    <a:pt x="3905157" y="4768748"/>
                  </a:lnTo>
                  <a:lnTo>
                    <a:pt x="3887274" y="4814427"/>
                  </a:lnTo>
                  <a:lnTo>
                    <a:pt x="3868947" y="4859800"/>
                  </a:lnTo>
                  <a:lnTo>
                    <a:pt x="3850181" y="4904863"/>
                  </a:lnTo>
                  <a:lnTo>
                    <a:pt x="3830978" y="4949611"/>
                  </a:lnTo>
                  <a:lnTo>
                    <a:pt x="3811342" y="4994040"/>
                  </a:lnTo>
                  <a:lnTo>
                    <a:pt x="3791276" y="5038147"/>
                  </a:lnTo>
                  <a:lnTo>
                    <a:pt x="3770783" y="5081928"/>
                  </a:lnTo>
                  <a:lnTo>
                    <a:pt x="3749866" y="5125377"/>
                  </a:lnTo>
                  <a:lnTo>
                    <a:pt x="3728530" y="5168492"/>
                  </a:lnTo>
                  <a:lnTo>
                    <a:pt x="3706777" y="5211268"/>
                  </a:lnTo>
                  <a:lnTo>
                    <a:pt x="3684610" y="5253702"/>
                  </a:lnTo>
                  <a:lnTo>
                    <a:pt x="3662033" y="5295788"/>
                  </a:lnTo>
                  <a:lnTo>
                    <a:pt x="3639050" y="5337524"/>
                  </a:lnTo>
                  <a:lnTo>
                    <a:pt x="3615662" y="5378904"/>
                  </a:lnTo>
                  <a:lnTo>
                    <a:pt x="3591875" y="5419926"/>
                  </a:lnTo>
                  <a:lnTo>
                    <a:pt x="3567691" y="5460584"/>
                  </a:lnTo>
                  <a:lnTo>
                    <a:pt x="3543113" y="5500876"/>
                  </a:lnTo>
                  <a:lnTo>
                    <a:pt x="3518145" y="5540796"/>
                  </a:lnTo>
                  <a:lnTo>
                    <a:pt x="3492790" y="5580341"/>
                  </a:lnTo>
                  <a:lnTo>
                    <a:pt x="3467051" y="5619507"/>
                  </a:lnTo>
                  <a:lnTo>
                    <a:pt x="3440933" y="5658290"/>
                  </a:lnTo>
                  <a:lnTo>
                    <a:pt x="3414437" y="5696685"/>
                  </a:lnTo>
                  <a:lnTo>
                    <a:pt x="3387567" y="5734689"/>
                  </a:lnTo>
                  <a:lnTo>
                    <a:pt x="3360327" y="5772298"/>
                  </a:lnTo>
                  <a:lnTo>
                    <a:pt x="3332720" y="5809507"/>
                  </a:lnTo>
                  <a:lnTo>
                    <a:pt x="3304749" y="5846312"/>
                  </a:lnTo>
                  <a:lnTo>
                    <a:pt x="3276418" y="5882710"/>
                  </a:lnTo>
                  <a:lnTo>
                    <a:pt x="3247730" y="5918697"/>
                  </a:lnTo>
                  <a:lnTo>
                    <a:pt x="3218688" y="5954267"/>
                  </a:lnTo>
                  <a:lnTo>
                    <a:pt x="3162300" y="6015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772668"/>
              <a:ext cx="4226560" cy="6015355"/>
            </a:xfrm>
            <a:custGeom>
              <a:avLst/>
              <a:gdLst/>
              <a:ahLst/>
              <a:cxnLst/>
              <a:rect l="l" t="t" r="r" b="b"/>
              <a:pathLst>
                <a:path w="4226560" h="6015355">
                  <a:moveTo>
                    <a:pt x="0" y="0"/>
                  </a:moveTo>
                  <a:lnTo>
                    <a:pt x="3162300" y="0"/>
                  </a:lnTo>
                  <a:lnTo>
                    <a:pt x="3218688" y="60960"/>
                  </a:lnTo>
                  <a:lnTo>
                    <a:pt x="3247730" y="96531"/>
                  </a:lnTo>
                  <a:lnTo>
                    <a:pt x="3276418" y="132521"/>
                  </a:lnTo>
                  <a:lnTo>
                    <a:pt x="3304749" y="168924"/>
                  </a:lnTo>
                  <a:lnTo>
                    <a:pt x="3332720" y="205737"/>
                  </a:lnTo>
                  <a:lnTo>
                    <a:pt x="3360327" y="242956"/>
                  </a:lnTo>
                  <a:lnTo>
                    <a:pt x="3387567" y="280575"/>
                  </a:lnTo>
                  <a:lnTo>
                    <a:pt x="3414437" y="318592"/>
                  </a:lnTo>
                  <a:lnTo>
                    <a:pt x="3440933" y="357002"/>
                  </a:lnTo>
                  <a:lnTo>
                    <a:pt x="3467051" y="395802"/>
                  </a:lnTo>
                  <a:lnTo>
                    <a:pt x="3492790" y="434985"/>
                  </a:lnTo>
                  <a:lnTo>
                    <a:pt x="3518145" y="474550"/>
                  </a:lnTo>
                  <a:lnTo>
                    <a:pt x="3543113" y="514492"/>
                  </a:lnTo>
                  <a:lnTo>
                    <a:pt x="3567691" y="554806"/>
                  </a:lnTo>
                  <a:lnTo>
                    <a:pt x="3591875" y="595488"/>
                  </a:lnTo>
                  <a:lnTo>
                    <a:pt x="3615662" y="636535"/>
                  </a:lnTo>
                  <a:lnTo>
                    <a:pt x="3639050" y="677941"/>
                  </a:lnTo>
                  <a:lnTo>
                    <a:pt x="3662033" y="719704"/>
                  </a:lnTo>
                  <a:lnTo>
                    <a:pt x="3684610" y="761819"/>
                  </a:lnTo>
                  <a:lnTo>
                    <a:pt x="3706777" y="804282"/>
                  </a:lnTo>
                  <a:lnTo>
                    <a:pt x="3728530" y="847088"/>
                  </a:lnTo>
                  <a:lnTo>
                    <a:pt x="3749866" y="890234"/>
                  </a:lnTo>
                  <a:lnTo>
                    <a:pt x="3770783" y="933716"/>
                  </a:lnTo>
                  <a:lnTo>
                    <a:pt x="3791276" y="977529"/>
                  </a:lnTo>
                  <a:lnTo>
                    <a:pt x="3811342" y="1021669"/>
                  </a:lnTo>
                  <a:lnTo>
                    <a:pt x="3830978" y="1066132"/>
                  </a:lnTo>
                  <a:lnTo>
                    <a:pt x="3850181" y="1110914"/>
                  </a:lnTo>
                  <a:lnTo>
                    <a:pt x="3868947" y="1156012"/>
                  </a:lnTo>
                  <a:lnTo>
                    <a:pt x="3887274" y="1201420"/>
                  </a:lnTo>
                  <a:lnTo>
                    <a:pt x="3905157" y="1247134"/>
                  </a:lnTo>
                  <a:lnTo>
                    <a:pt x="3922593" y="1293152"/>
                  </a:lnTo>
                  <a:lnTo>
                    <a:pt x="3939580" y="1339467"/>
                  </a:lnTo>
                  <a:lnTo>
                    <a:pt x="3956113" y="1386077"/>
                  </a:lnTo>
                  <a:lnTo>
                    <a:pt x="3972190" y="1432978"/>
                  </a:lnTo>
                  <a:lnTo>
                    <a:pt x="3987807" y="1480164"/>
                  </a:lnTo>
                  <a:lnTo>
                    <a:pt x="4002960" y="1527632"/>
                  </a:lnTo>
                  <a:lnTo>
                    <a:pt x="4017648" y="1575379"/>
                  </a:lnTo>
                  <a:lnTo>
                    <a:pt x="4031865" y="1623399"/>
                  </a:lnTo>
                  <a:lnTo>
                    <a:pt x="4045610" y="1671688"/>
                  </a:lnTo>
                  <a:lnTo>
                    <a:pt x="4058878" y="1720243"/>
                  </a:lnTo>
                  <a:lnTo>
                    <a:pt x="4071666" y="1769060"/>
                  </a:lnTo>
                  <a:lnTo>
                    <a:pt x="4083971" y="1818134"/>
                  </a:lnTo>
                  <a:lnTo>
                    <a:pt x="4095790" y="1867461"/>
                  </a:lnTo>
                  <a:lnTo>
                    <a:pt x="4107119" y="1917037"/>
                  </a:lnTo>
                  <a:lnTo>
                    <a:pt x="4117956" y="1966858"/>
                  </a:lnTo>
                  <a:lnTo>
                    <a:pt x="4128296" y="2016919"/>
                  </a:lnTo>
                  <a:lnTo>
                    <a:pt x="4138136" y="2067218"/>
                  </a:lnTo>
                  <a:lnTo>
                    <a:pt x="4147473" y="2117749"/>
                  </a:lnTo>
                  <a:lnTo>
                    <a:pt x="4156305" y="2168509"/>
                  </a:lnTo>
                  <a:lnTo>
                    <a:pt x="4164626" y="2219493"/>
                  </a:lnTo>
                  <a:lnTo>
                    <a:pt x="4172435" y="2270697"/>
                  </a:lnTo>
                  <a:lnTo>
                    <a:pt x="4179728" y="2322117"/>
                  </a:lnTo>
                  <a:lnTo>
                    <a:pt x="4186501" y="2373749"/>
                  </a:lnTo>
                  <a:lnTo>
                    <a:pt x="4192751" y="2425589"/>
                  </a:lnTo>
                  <a:lnTo>
                    <a:pt x="4198475" y="2477633"/>
                  </a:lnTo>
                  <a:lnTo>
                    <a:pt x="4203670" y="2529877"/>
                  </a:lnTo>
                  <a:lnTo>
                    <a:pt x="4208332" y="2582316"/>
                  </a:lnTo>
                  <a:lnTo>
                    <a:pt x="4212458" y="2634947"/>
                  </a:lnTo>
                  <a:lnTo>
                    <a:pt x="4216044" y="2687765"/>
                  </a:lnTo>
                  <a:lnTo>
                    <a:pt x="4219088" y="2740766"/>
                  </a:lnTo>
                  <a:lnTo>
                    <a:pt x="4221586" y="2793946"/>
                  </a:lnTo>
                  <a:lnTo>
                    <a:pt x="4223535" y="2847301"/>
                  </a:lnTo>
                  <a:lnTo>
                    <a:pt x="4224931" y="2900827"/>
                  </a:lnTo>
                  <a:lnTo>
                    <a:pt x="4225771" y="2954520"/>
                  </a:lnTo>
                  <a:lnTo>
                    <a:pt x="4226051" y="3008375"/>
                  </a:lnTo>
                  <a:lnTo>
                    <a:pt x="4225771" y="3062230"/>
                  </a:lnTo>
                  <a:lnTo>
                    <a:pt x="4224931" y="3115919"/>
                  </a:lnTo>
                  <a:lnTo>
                    <a:pt x="4223535" y="3169440"/>
                  </a:lnTo>
                  <a:lnTo>
                    <a:pt x="4221586" y="3222788"/>
                  </a:lnTo>
                  <a:lnTo>
                    <a:pt x="4219088" y="3275959"/>
                  </a:lnTo>
                  <a:lnTo>
                    <a:pt x="4216044" y="3328948"/>
                  </a:lnTo>
                  <a:lnTo>
                    <a:pt x="4212458" y="3381753"/>
                  </a:lnTo>
                  <a:lnTo>
                    <a:pt x="4208332" y="3434369"/>
                  </a:lnTo>
                  <a:lnTo>
                    <a:pt x="4203670" y="3486792"/>
                  </a:lnTo>
                  <a:lnTo>
                    <a:pt x="4198475" y="3539018"/>
                  </a:lnTo>
                  <a:lnTo>
                    <a:pt x="4192751" y="3591042"/>
                  </a:lnTo>
                  <a:lnTo>
                    <a:pt x="4186501" y="3642861"/>
                  </a:lnTo>
                  <a:lnTo>
                    <a:pt x="4179728" y="3694471"/>
                  </a:lnTo>
                  <a:lnTo>
                    <a:pt x="4172435" y="3745867"/>
                  </a:lnTo>
                  <a:lnTo>
                    <a:pt x="4164626" y="3797047"/>
                  </a:lnTo>
                  <a:lnTo>
                    <a:pt x="4156305" y="3848004"/>
                  </a:lnTo>
                  <a:lnTo>
                    <a:pt x="4147473" y="3898736"/>
                  </a:lnTo>
                  <a:lnTo>
                    <a:pt x="4138136" y="3949239"/>
                  </a:lnTo>
                  <a:lnTo>
                    <a:pt x="4128296" y="3999508"/>
                  </a:lnTo>
                  <a:lnTo>
                    <a:pt x="4117956" y="4049540"/>
                  </a:lnTo>
                  <a:lnTo>
                    <a:pt x="4107119" y="4099330"/>
                  </a:lnTo>
                  <a:lnTo>
                    <a:pt x="4095790" y="4148874"/>
                  </a:lnTo>
                  <a:lnTo>
                    <a:pt x="4083971" y="4198168"/>
                  </a:lnTo>
                  <a:lnTo>
                    <a:pt x="4071666" y="4247209"/>
                  </a:lnTo>
                  <a:lnTo>
                    <a:pt x="4058878" y="4295992"/>
                  </a:lnTo>
                  <a:lnTo>
                    <a:pt x="4045610" y="4344513"/>
                  </a:lnTo>
                  <a:lnTo>
                    <a:pt x="4031865" y="4392767"/>
                  </a:lnTo>
                  <a:lnTo>
                    <a:pt x="4017648" y="4440752"/>
                  </a:lnTo>
                  <a:lnTo>
                    <a:pt x="4002960" y="4488463"/>
                  </a:lnTo>
                  <a:lnTo>
                    <a:pt x="3987807" y="4535896"/>
                  </a:lnTo>
                  <a:lnTo>
                    <a:pt x="3972190" y="4583047"/>
                  </a:lnTo>
                  <a:lnTo>
                    <a:pt x="3956113" y="4629911"/>
                  </a:lnTo>
                  <a:lnTo>
                    <a:pt x="3939580" y="4676486"/>
                  </a:lnTo>
                  <a:lnTo>
                    <a:pt x="3922593" y="4722766"/>
                  </a:lnTo>
                  <a:lnTo>
                    <a:pt x="3905157" y="4768748"/>
                  </a:lnTo>
                  <a:lnTo>
                    <a:pt x="3887274" y="4814427"/>
                  </a:lnTo>
                  <a:lnTo>
                    <a:pt x="3868947" y="4859800"/>
                  </a:lnTo>
                  <a:lnTo>
                    <a:pt x="3850181" y="4904863"/>
                  </a:lnTo>
                  <a:lnTo>
                    <a:pt x="3830978" y="4949611"/>
                  </a:lnTo>
                  <a:lnTo>
                    <a:pt x="3811342" y="4994040"/>
                  </a:lnTo>
                  <a:lnTo>
                    <a:pt x="3791276" y="5038147"/>
                  </a:lnTo>
                  <a:lnTo>
                    <a:pt x="3770783" y="5081928"/>
                  </a:lnTo>
                  <a:lnTo>
                    <a:pt x="3749866" y="5125377"/>
                  </a:lnTo>
                  <a:lnTo>
                    <a:pt x="3728530" y="5168492"/>
                  </a:lnTo>
                  <a:lnTo>
                    <a:pt x="3706777" y="5211268"/>
                  </a:lnTo>
                  <a:lnTo>
                    <a:pt x="3684610" y="5253702"/>
                  </a:lnTo>
                  <a:lnTo>
                    <a:pt x="3662033" y="5295788"/>
                  </a:lnTo>
                  <a:lnTo>
                    <a:pt x="3639050" y="5337524"/>
                  </a:lnTo>
                  <a:lnTo>
                    <a:pt x="3615662" y="5378904"/>
                  </a:lnTo>
                  <a:lnTo>
                    <a:pt x="3591875" y="5419926"/>
                  </a:lnTo>
                  <a:lnTo>
                    <a:pt x="3567691" y="5460584"/>
                  </a:lnTo>
                  <a:lnTo>
                    <a:pt x="3543113" y="5500876"/>
                  </a:lnTo>
                  <a:lnTo>
                    <a:pt x="3518145" y="5540796"/>
                  </a:lnTo>
                  <a:lnTo>
                    <a:pt x="3492790" y="5580341"/>
                  </a:lnTo>
                  <a:lnTo>
                    <a:pt x="3467051" y="5619507"/>
                  </a:lnTo>
                  <a:lnTo>
                    <a:pt x="3440933" y="5658290"/>
                  </a:lnTo>
                  <a:lnTo>
                    <a:pt x="3414437" y="5696685"/>
                  </a:lnTo>
                  <a:lnTo>
                    <a:pt x="3387567" y="5734689"/>
                  </a:lnTo>
                  <a:lnTo>
                    <a:pt x="3360327" y="5772298"/>
                  </a:lnTo>
                  <a:lnTo>
                    <a:pt x="3332720" y="5809507"/>
                  </a:lnTo>
                  <a:lnTo>
                    <a:pt x="3304749" y="5846312"/>
                  </a:lnTo>
                  <a:lnTo>
                    <a:pt x="3276418" y="5882710"/>
                  </a:lnTo>
                  <a:lnTo>
                    <a:pt x="3247730" y="5918697"/>
                  </a:lnTo>
                  <a:lnTo>
                    <a:pt x="3218688" y="5954267"/>
                  </a:lnTo>
                  <a:lnTo>
                    <a:pt x="3162300" y="6015228"/>
                  </a:lnTo>
                  <a:lnTo>
                    <a:pt x="0" y="6015228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772668"/>
              <a:ext cx="4220210" cy="6015355"/>
            </a:xfrm>
            <a:custGeom>
              <a:avLst/>
              <a:gdLst/>
              <a:ahLst/>
              <a:cxnLst/>
              <a:rect l="l" t="t" r="r" b="b"/>
              <a:pathLst>
                <a:path w="4220210" h="6015355">
                  <a:moveTo>
                    <a:pt x="3156203" y="6015228"/>
                  </a:moveTo>
                  <a:lnTo>
                    <a:pt x="0" y="6015228"/>
                  </a:lnTo>
                  <a:lnTo>
                    <a:pt x="0" y="0"/>
                  </a:lnTo>
                  <a:lnTo>
                    <a:pt x="3156203" y="0"/>
                  </a:lnTo>
                  <a:lnTo>
                    <a:pt x="3211067" y="60960"/>
                  </a:lnTo>
                  <a:lnTo>
                    <a:pt x="3240111" y="96531"/>
                  </a:lnTo>
                  <a:lnTo>
                    <a:pt x="3268802" y="132521"/>
                  </a:lnTo>
                  <a:lnTo>
                    <a:pt x="3297139" y="168924"/>
                  </a:lnTo>
                  <a:lnTo>
                    <a:pt x="3325117" y="205737"/>
                  </a:lnTo>
                  <a:lnTo>
                    <a:pt x="3352733" y="242956"/>
                  </a:lnTo>
                  <a:lnTo>
                    <a:pt x="3379985" y="280575"/>
                  </a:lnTo>
                  <a:lnTo>
                    <a:pt x="3406867" y="318592"/>
                  </a:lnTo>
                  <a:lnTo>
                    <a:pt x="3433378" y="357002"/>
                  </a:lnTo>
                  <a:lnTo>
                    <a:pt x="3459513" y="395802"/>
                  </a:lnTo>
                  <a:lnTo>
                    <a:pt x="3485270" y="434985"/>
                  </a:lnTo>
                  <a:lnTo>
                    <a:pt x="3510645" y="474550"/>
                  </a:lnTo>
                  <a:lnTo>
                    <a:pt x="3535634" y="514492"/>
                  </a:lnTo>
                  <a:lnTo>
                    <a:pt x="3560234" y="554806"/>
                  </a:lnTo>
                  <a:lnTo>
                    <a:pt x="3584442" y="595488"/>
                  </a:lnTo>
                  <a:lnTo>
                    <a:pt x="3608254" y="636535"/>
                  </a:lnTo>
                  <a:lnTo>
                    <a:pt x="3631668" y="677941"/>
                  </a:lnTo>
                  <a:lnTo>
                    <a:pt x="3654679" y="719704"/>
                  </a:lnTo>
                  <a:lnTo>
                    <a:pt x="3677284" y="761819"/>
                  </a:lnTo>
                  <a:lnTo>
                    <a:pt x="3699480" y="804282"/>
                  </a:lnTo>
                  <a:lnTo>
                    <a:pt x="3721263" y="847088"/>
                  </a:lnTo>
                  <a:lnTo>
                    <a:pt x="3742631" y="890234"/>
                  </a:lnTo>
                  <a:lnTo>
                    <a:pt x="3763579" y="933716"/>
                  </a:lnTo>
                  <a:lnTo>
                    <a:pt x="3784105" y="977529"/>
                  </a:lnTo>
                  <a:lnTo>
                    <a:pt x="3804204" y="1021669"/>
                  </a:lnTo>
                  <a:lnTo>
                    <a:pt x="3823874" y="1066132"/>
                  </a:lnTo>
                  <a:lnTo>
                    <a:pt x="3843111" y="1110914"/>
                  </a:lnTo>
                  <a:lnTo>
                    <a:pt x="3861912" y="1156012"/>
                  </a:lnTo>
                  <a:lnTo>
                    <a:pt x="3880274" y="1201420"/>
                  </a:lnTo>
                  <a:lnTo>
                    <a:pt x="3898192" y="1247134"/>
                  </a:lnTo>
                  <a:lnTo>
                    <a:pt x="3915664" y="1293152"/>
                  </a:lnTo>
                  <a:lnTo>
                    <a:pt x="3932686" y="1339467"/>
                  </a:lnTo>
                  <a:lnTo>
                    <a:pt x="3949255" y="1386077"/>
                  </a:lnTo>
                  <a:lnTo>
                    <a:pt x="3965368" y="1432978"/>
                  </a:lnTo>
                  <a:lnTo>
                    <a:pt x="3981020" y="1480164"/>
                  </a:lnTo>
                  <a:lnTo>
                    <a:pt x="3996209" y="1527632"/>
                  </a:lnTo>
                  <a:lnTo>
                    <a:pt x="4010932" y="1575379"/>
                  </a:lnTo>
                  <a:lnTo>
                    <a:pt x="4025185" y="1623399"/>
                  </a:lnTo>
                  <a:lnTo>
                    <a:pt x="4038964" y="1671688"/>
                  </a:lnTo>
                  <a:lnTo>
                    <a:pt x="4052266" y="1720243"/>
                  </a:lnTo>
                  <a:lnTo>
                    <a:pt x="4065088" y="1769060"/>
                  </a:lnTo>
                  <a:lnTo>
                    <a:pt x="4077426" y="1818134"/>
                  </a:lnTo>
                  <a:lnTo>
                    <a:pt x="4089278" y="1867461"/>
                  </a:lnTo>
                  <a:lnTo>
                    <a:pt x="4100639" y="1917037"/>
                  </a:lnTo>
                  <a:lnTo>
                    <a:pt x="4111506" y="1966858"/>
                  </a:lnTo>
                  <a:lnTo>
                    <a:pt x="4121877" y="2016919"/>
                  </a:lnTo>
                  <a:lnTo>
                    <a:pt x="4131746" y="2067218"/>
                  </a:lnTo>
                  <a:lnTo>
                    <a:pt x="4141112" y="2117749"/>
                  </a:lnTo>
                  <a:lnTo>
                    <a:pt x="4149971" y="2168509"/>
                  </a:lnTo>
                  <a:lnTo>
                    <a:pt x="4158318" y="2219493"/>
                  </a:lnTo>
                  <a:lnTo>
                    <a:pt x="4166152" y="2270697"/>
                  </a:lnTo>
                  <a:lnTo>
                    <a:pt x="4173469" y="2322117"/>
                  </a:lnTo>
                  <a:lnTo>
                    <a:pt x="4180264" y="2373749"/>
                  </a:lnTo>
                  <a:lnTo>
                    <a:pt x="4186536" y="2425589"/>
                  </a:lnTo>
                  <a:lnTo>
                    <a:pt x="4192279" y="2477633"/>
                  </a:lnTo>
                  <a:lnTo>
                    <a:pt x="4197492" y="2529877"/>
                  </a:lnTo>
                  <a:lnTo>
                    <a:pt x="4202171" y="2582316"/>
                  </a:lnTo>
                  <a:lnTo>
                    <a:pt x="4206311" y="2634947"/>
                  </a:lnTo>
                  <a:lnTo>
                    <a:pt x="4209911" y="2687765"/>
                  </a:lnTo>
                  <a:lnTo>
                    <a:pt x="4212966" y="2740766"/>
                  </a:lnTo>
                  <a:lnTo>
                    <a:pt x="4215473" y="2793946"/>
                  </a:lnTo>
                  <a:lnTo>
                    <a:pt x="4217429" y="2847301"/>
                  </a:lnTo>
                  <a:lnTo>
                    <a:pt x="4218830" y="2900827"/>
                  </a:lnTo>
                  <a:lnTo>
                    <a:pt x="4219674" y="2954520"/>
                  </a:lnTo>
                  <a:lnTo>
                    <a:pt x="4219956" y="3008375"/>
                  </a:lnTo>
                  <a:lnTo>
                    <a:pt x="4219674" y="3062230"/>
                  </a:lnTo>
                  <a:lnTo>
                    <a:pt x="4218830" y="3115919"/>
                  </a:lnTo>
                  <a:lnTo>
                    <a:pt x="4217429" y="3169440"/>
                  </a:lnTo>
                  <a:lnTo>
                    <a:pt x="4215473" y="3222788"/>
                  </a:lnTo>
                  <a:lnTo>
                    <a:pt x="4212966" y="3275959"/>
                  </a:lnTo>
                  <a:lnTo>
                    <a:pt x="4209911" y="3328948"/>
                  </a:lnTo>
                  <a:lnTo>
                    <a:pt x="4206311" y="3381753"/>
                  </a:lnTo>
                  <a:lnTo>
                    <a:pt x="4202171" y="3434369"/>
                  </a:lnTo>
                  <a:lnTo>
                    <a:pt x="4197492" y="3486792"/>
                  </a:lnTo>
                  <a:lnTo>
                    <a:pt x="4192279" y="3539018"/>
                  </a:lnTo>
                  <a:lnTo>
                    <a:pt x="4186536" y="3591042"/>
                  </a:lnTo>
                  <a:lnTo>
                    <a:pt x="4180264" y="3642861"/>
                  </a:lnTo>
                  <a:lnTo>
                    <a:pt x="4173469" y="3694471"/>
                  </a:lnTo>
                  <a:lnTo>
                    <a:pt x="4166152" y="3745867"/>
                  </a:lnTo>
                  <a:lnTo>
                    <a:pt x="4158318" y="3797047"/>
                  </a:lnTo>
                  <a:lnTo>
                    <a:pt x="4149971" y="3848004"/>
                  </a:lnTo>
                  <a:lnTo>
                    <a:pt x="4141112" y="3898736"/>
                  </a:lnTo>
                  <a:lnTo>
                    <a:pt x="4131746" y="3949239"/>
                  </a:lnTo>
                  <a:lnTo>
                    <a:pt x="4121877" y="3999508"/>
                  </a:lnTo>
                  <a:lnTo>
                    <a:pt x="4111506" y="4049540"/>
                  </a:lnTo>
                  <a:lnTo>
                    <a:pt x="4100639" y="4099330"/>
                  </a:lnTo>
                  <a:lnTo>
                    <a:pt x="4089278" y="4148874"/>
                  </a:lnTo>
                  <a:lnTo>
                    <a:pt x="4077426" y="4198168"/>
                  </a:lnTo>
                  <a:lnTo>
                    <a:pt x="4065088" y="4247209"/>
                  </a:lnTo>
                  <a:lnTo>
                    <a:pt x="4052266" y="4295992"/>
                  </a:lnTo>
                  <a:lnTo>
                    <a:pt x="4038964" y="4344513"/>
                  </a:lnTo>
                  <a:lnTo>
                    <a:pt x="4025185" y="4392767"/>
                  </a:lnTo>
                  <a:lnTo>
                    <a:pt x="4010932" y="4440752"/>
                  </a:lnTo>
                  <a:lnTo>
                    <a:pt x="3996209" y="4488463"/>
                  </a:lnTo>
                  <a:lnTo>
                    <a:pt x="3981020" y="4535896"/>
                  </a:lnTo>
                  <a:lnTo>
                    <a:pt x="3965368" y="4583047"/>
                  </a:lnTo>
                  <a:lnTo>
                    <a:pt x="3949255" y="4629911"/>
                  </a:lnTo>
                  <a:lnTo>
                    <a:pt x="3932686" y="4676486"/>
                  </a:lnTo>
                  <a:lnTo>
                    <a:pt x="3915664" y="4722766"/>
                  </a:lnTo>
                  <a:lnTo>
                    <a:pt x="3898192" y="4768748"/>
                  </a:lnTo>
                  <a:lnTo>
                    <a:pt x="3880274" y="4814427"/>
                  </a:lnTo>
                  <a:lnTo>
                    <a:pt x="3861912" y="4859800"/>
                  </a:lnTo>
                  <a:lnTo>
                    <a:pt x="3843111" y="4904863"/>
                  </a:lnTo>
                  <a:lnTo>
                    <a:pt x="3823874" y="4949611"/>
                  </a:lnTo>
                  <a:lnTo>
                    <a:pt x="3804204" y="4994040"/>
                  </a:lnTo>
                  <a:lnTo>
                    <a:pt x="3784105" y="5038147"/>
                  </a:lnTo>
                  <a:lnTo>
                    <a:pt x="3763579" y="5081928"/>
                  </a:lnTo>
                  <a:lnTo>
                    <a:pt x="3742631" y="5125377"/>
                  </a:lnTo>
                  <a:lnTo>
                    <a:pt x="3721263" y="5168492"/>
                  </a:lnTo>
                  <a:lnTo>
                    <a:pt x="3699480" y="5211268"/>
                  </a:lnTo>
                  <a:lnTo>
                    <a:pt x="3677284" y="5253702"/>
                  </a:lnTo>
                  <a:lnTo>
                    <a:pt x="3654679" y="5295788"/>
                  </a:lnTo>
                  <a:lnTo>
                    <a:pt x="3631668" y="5337524"/>
                  </a:lnTo>
                  <a:lnTo>
                    <a:pt x="3608254" y="5378904"/>
                  </a:lnTo>
                  <a:lnTo>
                    <a:pt x="3584442" y="5419926"/>
                  </a:lnTo>
                  <a:lnTo>
                    <a:pt x="3560234" y="5460584"/>
                  </a:lnTo>
                  <a:lnTo>
                    <a:pt x="3535634" y="5500876"/>
                  </a:lnTo>
                  <a:lnTo>
                    <a:pt x="3510645" y="5540796"/>
                  </a:lnTo>
                  <a:lnTo>
                    <a:pt x="3485270" y="5580341"/>
                  </a:lnTo>
                  <a:lnTo>
                    <a:pt x="3459513" y="5619507"/>
                  </a:lnTo>
                  <a:lnTo>
                    <a:pt x="3433378" y="5658290"/>
                  </a:lnTo>
                  <a:lnTo>
                    <a:pt x="3406867" y="5696685"/>
                  </a:lnTo>
                  <a:lnTo>
                    <a:pt x="3379985" y="5734689"/>
                  </a:lnTo>
                  <a:lnTo>
                    <a:pt x="3352733" y="5772298"/>
                  </a:lnTo>
                  <a:lnTo>
                    <a:pt x="3325117" y="5809507"/>
                  </a:lnTo>
                  <a:lnTo>
                    <a:pt x="3297139" y="5846312"/>
                  </a:lnTo>
                  <a:lnTo>
                    <a:pt x="3268802" y="5882710"/>
                  </a:lnTo>
                  <a:lnTo>
                    <a:pt x="3240111" y="5918697"/>
                  </a:lnTo>
                  <a:lnTo>
                    <a:pt x="3211067" y="5954267"/>
                  </a:lnTo>
                  <a:lnTo>
                    <a:pt x="3156203" y="6015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493008"/>
              <a:ext cx="113030" cy="574675"/>
            </a:xfrm>
            <a:custGeom>
              <a:avLst/>
              <a:gdLst/>
              <a:ahLst/>
              <a:cxnLst/>
              <a:rect l="l" t="t" r="r" b="b"/>
              <a:pathLst>
                <a:path w="113030" h="574675">
                  <a:moveTo>
                    <a:pt x="112775" y="574548"/>
                  </a:moveTo>
                  <a:lnTo>
                    <a:pt x="0" y="574548"/>
                  </a:lnTo>
                  <a:lnTo>
                    <a:pt x="0" y="0"/>
                  </a:lnTo>
                  <a:lnTo>
                    <a:pt x="112775" y="0"/>
                  </a:lnTo>
                  <a:lnTo>
                    <a:pt x="112775" y="574548"/>
                  </a:lnTo>
                  <a:close/>
                </a:path>
              </a:pathLst>
            </a:custGeom>
            <a:solidFill>
              <a:srgbClr val="E8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29380" y="1229372"/>
            <a:ext cx="4789805" cy="459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8950" algn="just">
              <a:lnSpc>
                <a:spcPct val="101899"/>
              </a:lnSpc>
              <a:spcBef>
                <a:spcPts val="95"/>
              </a:spcBef>
            </a:pPr>
            <a:r>
              <a:rPr sz="1550" b="1" spc="45" dirty="0">
                <a:latin typeface="Trebuchet MS"/>
                <a:cs typeface="Trebuchet MS"/>
              </a:rPr>
              <a:t>Case:</a:t>
            </a:r>
            <a:r>
              <a:rPr sz="1550" b="1" spc="-170" dirty="0">
                <a:latin typeface="Trebuchet MS"/>
                <a:cs typeface="Trebuchet MS"/>
              </a:rPr>
              <a:t> </a:t>
            </a:r>
            <a:r>
              <a:rPr sz="1550" b="1" spc="-10" dirty="0">
                <a:latin typeface="Trebuchet MS"/>
                <a:cs typeface="Trebuchet MS"/>
              </a:rPr>
              <a:t>A</a:t>
            </a:r>
            <a:r>
              <a:rPr sz="1550" b="1" spc="-170" dirty="0">
                <a:latin typeface="Trebuchet MS"/>
                <a:cs typeface="Trebuchet MS"/>
              </a:rPr>
              <a:t> </a:t>
            </a:r>
            <a:r>
              <a:rPr sz="1550" b="1" spc="20" dirty="0">
                <a:latin typeface="Trebuchet MS"/>
                <a:cs typeface="Trebuchet MS"/>
              </a:rPr>
              <a:t>empresa</a:t>
            </a:r>
            <a:r>
              <a:rPr sz="1550" b="1" spc="-170" dirty="0">
                <a:latin typeface="Trebuchet MS"/>
                <a:cs typeface="Trebuchet MS"/>
              </a:rPr>
              <a:t> </a:t>
            </a:r>
            <a:r>
              <a:rPr sz="1550" b="1" spc="-15" dirty="0">
                <a:latin typeface="Trebuchet MS"/>
                <a:cs typeface="Trebuchet MS"/>
              </a:rPr>
              <a:t>contratante</a:t>
            </a:r>
            <a:r>
              <a:rPr sz="1550" b="1" spc="-195" dirty="0">
                <a:latin typeface="Trebuchet MS"/>
                <a:cs typeface="Trebuchet MS"/>
              </a:rPr>
              <a:t> </a:t>
            </a:r>
            <a:r>
              <a:rPr sz="1550" b="1" spc="40" dirty="0">
                <a:latin typeface="Trebuchet MS"/>
                <a:cs typeface="Trebuchet MS"/>
              </a:rPr>
              <a:t>Social</a:t>
            </a:r>
            <a:r>
              <a:rPr sz="1550" b="1" spc="-160" dirty="0">
                <a:latin typeface="Trebuchet MS"/>
                <a:cs typeface="Trebuchet MS"/>
              </a:rPr>
              <a:t> </a:t>
            </a:r>
            <a:r>
              <a:rPr sz="1550" b="1" spc="-5" dirty="0">
                <a:latin typeface="Trebuchet MS"/>
                <a:cs typeface="Trebuchet MS"/>
              </a:rPr>
              <a:t>Wave</a:t>
            </a:r>
            <a:r>
              <a:rPr sz="1550" b="1" spc="-160" dirty="0">
                <a:latin typeface="Trebuchet MS"/>
                <a:cs typeface="Trebuchet MS"/>
              </a:rPr>
              <a:t> </a:t>
            </a:r>
            <a:r>
              <a:rPr sz="1550" b="1" spc="-25" dirty="0">
                <a:latin typeface="Trebuchet MS"/>
                <a:cs typeface="Trebuchet MS"/>
              </a:rPr>
              <a:t>quer</a:t>
            </a:r>
            <a:r>
              <a:rPr sz="1550" b="1" spc="-60" dirty="0">
                <a:latin typeface="Trebuchet MS"/>
                <a:cs typeface="Trebuchet MS"/>
              </a:rPr>
              <a:t> </a:t>
            </a:r>
            <a:r>
              <a:rPr sz="1550" b="1" spc="-5" dirty="0">
                <a:latin typeface="Trebuchet MS"/>
                <a:cs typeface="Trebuchet MS"/>
              </a:rPr>
              <a:t>aumentar</a:t>
            </a:r>
            <a:r>
              <a:rPr sz="1550" b="1" spc="-185" dirty="0">
                <a:latin typeface="Trebuchet MS"/>
                <a:cs typeface="Trebuchet MS"/>
              </a:rPr>
              <a:t> </a:t>
            </a:r>
            <a:r>
              <a:rPr sz="1550" b="1" spc="70" dirty="0">
                <a:latin typeface="Trebuchet MS"/>
                <a:cs typeface="Trebuchet MS"/>
              </a:rPr>
              <a:t>seus</a:t>
            </a:r>
            <a:r>
              <a:rPr sz="1550" b="1" spc="-175" dirty="0">
                <a:latin typeface="Trebuchet MS"/>
                <a:cs typeface="Trebuchet MS"/>
              </a:rPr>
              <a:t> </a:t>
            </a:r>
            <a:r>
              <a:rPr sz="1550" b="1" dirty="0">
                <a:latin typeface="Trebuchet MS"/>
                <a:cs typeface="Trebuchet MS"/>
              </a:rPr>
              <a:t>investimentos</a:t>
            </a:r>
            <a:r>
              <a:rPr sz="1550" b="1" spc="-160" dirty="0">
                <a:latin typeface="Trebuchet MS"/>
                <a:cs typeface="Trebuchet MS"/>
              </a:rPr>
              <a:t> </a:t>
            </a:r>
            <a:r>
              <a:rPr sz="1550" b="1" spc="30" dirty="0">
                <a:latin typeface="Trebuchet MS"/>
                <a:cs typeface="Trebuchet MS"/>
              </a:rPr>
              <a:t>em</a:t>
            </a:r>
            <a:r>
              <a:rPr sz="1550" b="1" spc="-165" dirty="0">
                <a:latin typeface="Trebuchet MS"/>
                <a:cs typeface="Trebuchet MS"/>
              </a:rPr>
              <a:t> </a:t>
            </a:r>
            <a:r>
              <a:rPr sz="1550" b="1" spc="25" dirty="0">
                <a:latin typeface="Trebuchet MS"/>
                <a:cs typeface="Trebuchet MS"/>
              </a:rPr>
              <a:t>anúncios</a:t>
            </a:r>
            <a:r>
              <a:rPr sz="1550" b="1" spc="-160" dirty="0">
                <a:latin typeface="Trebuchet MS"/>
                <a:cs typeface="Trebuchet MS"/>
              </a:rPr>
              <a:t> </a:t>
            </a:r>
            <a:r>
              <a:rPr sz="1550" b="1" spc="60" dirty="0">
                <a:latin typeface="Trebuchet MS"/>
                <a:cs typeface="Trebuchet MS"/>
              </a:rPr>
              <a:t>nas</a:t>
            </a:r>
            <a:r>
              <a:rPr sz="1550" b="1" spc="105" dirty="0">
                <a:latin typeface="Trebuchet MS"/>
                <a:cs typeface="Trebuchet MS"/>
              </a:rPr>
              <a:t> </a:t>
            </a:r>
            <a:r>
              <a:rPr sz="1550" b="1" spc="5" dirty="0">
                <a:latin typeface="Trebuchet MS"/>
                <a:cs typeface="Trebuchet MS"/>
              </a:rPr>
              <a:t>principais</a:t>
            </a:r>
            <a:r>
              <a:rPr sz="1550" b="1" spc="-160" dirty="0">
                <a:latin typeface="Trebuchet MS"/>
                <a:cs typeface="Trebuchet MS"/>
              </a:rPr>
              <a:t> </a:t>
            </a:r>
            <a:r>
              <a:rPr sz="1550" b="1" spc="15" dirty="0">
                <a:latin typeface="Trebuchet MS"/>
                <a:cs typeface="Trebuchet MS"/>
              </a:rPr>
              <a:t>plataformas</a:t>
            </a:r>
            <a:r>
              <a:rPr sz="1550" b="1" spc="-195" dirty="0">
                <a:latin typeface="Trebuchet MS"/>
                <a:cs typeface="Trebuchet MS"/>
              </a:rPr>
              <a:t> </a:t>
            </a:r>
            <a:r>
              <a:rPr sz="1550" b="1" spc="-10" dirty="0">
                <a:latin typeface="Trebuchet MS"/>
                <a:cs typeface="Trebuchet MS"/>
              </a:rPr>
              <a:t>digitais.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268605">
              <a:lnSpc>
                <a:spcPct val="101600"/>
              </a:lnSpc>
            </a:pPr>
            <a:r>
              <a:rPr sz="1550" spc="-30" dirty="0">
                <a:latin typeface="Trebuchet MS"/>
                <a:cs typeface="Trebuchet MS"/>
              </a:rPr>
              <a:t>Recentemente,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eles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aumentaram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orçamento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30" dirty="0">
                <a:latin typeface="Trebuchet MS"/>
                <a:cs typeface="Trebuchet MS"/>
              </a:rPr>
              <a:t>das </a:t>
            </a:r>
            <a:r>
              <a:rPr sz="1550" dirty="0">
                <a:latin typeface="Trebuchet MS"/>
                <a:cs typeface="Trebuchet MS"/>
              </a:rPr>
              <a:t>campanhas,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dividindo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novo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orçamento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igual,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o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ocasionou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aumento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significativo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CPA.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ct val="101800"/>
              </a:lnSpc>
            </a:pP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empresa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disponibilizou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uma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base</a:t>
            </a:r>
            <a:r>
              <a:rPr sz="1550" spc="-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dados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último </a:t>
            </a:r>
            <a:r>
              <a:rPr sz="1550" spc="-40" dirty="0">
                <a:latin typeface="Trebuchet MS"/>
                <a:cs typeface="Trebuchet MS"/>
              </a:rPr>
              <a:t>trimestre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2023,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antes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aumentarem</a:t>
            </a:r>
            <a:r>
              <a:rPr sz="1550" spc="-16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verba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30" dirty="0">
                <a:latin typeface="Trebuchet MS"/>
                <a:cs typeface="Trebuchet MS"/>
              </a:rPr>
              <a:t>das </a:t>
            </a:r>
            <a:r>
              <a:rPr sz="1550" dirty="0">
                <a:latin typeface="Trebuchet MS"/>
                <a:cs typeface="Trebuchet MS"/>
              </a:rPr>
              <a:t>campanhas,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quer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você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trace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um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plano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visando aumentar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90" dirty="0">
                <a:latin typeface="Trebuchet MS"/>
                <a:cs typeface="Trebuchet MS"/>
              </a:rPr>
              <a:t>os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investimentos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modo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CPA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não </a:t>
            </a:r>
            <a:r>
              <a:rPr sz="1550" spc="-10" dirty="0">
                <a:latin typeface="Trebuchet MS"/>
                <a:cs typeface="Trebuchet MS"/>
              </a:rPr>
              <a:t>aumente.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516255">
              <a:lnSpc>
                <a:spcPct val="102000"/>
              </a:lnSpc>
            </a:pPr>
            <a:r>
              <a:rPr sz="1550" b="1" spc="-45" dirty="0">
                <a:latin typeface="Trebuchet MS"/>
                <a:cs typeface="Trebuchet MS"/>
              </a:rPr>
              <a:t>Objetivo</a:t>
            </a:r>
            <a:r>
              <a:rPr sz="1550" spc="-45" dirty="0">
                <a:latin typeface="Trebuchet MS"/>
                <a:cs typeface="Trebuchet MS"/>
              </a:rPr>
              <a:t>: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Otimizar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campanhas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reduzir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CPA </a:t>
            </a:r>
            <a:r>
              <a:rPr sz="1550" dirty="0">
                <a:latin typeface="Trebuchet MS"/>
                <a:cs typeface="Trebuchet MS"/>
              </a:rPr>
              <a:t>(Custo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Aquisição).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latin typeface="Trebuchet MS"/>
                <a:cs typeface="Trebuchet MS"/>
              </a:rPr>
              <a:t>KPI</a:t>
            </a:r>
            <a:r>
              <a:rPr sz="1550" b="1" spc="-125" dirty="0">
                <a:latin typeface="Trebuchet MS"/>
                <a:cs typeface="Trebuchet MS"/>
              </a:rPr>
              <a:t> </a:t>
            </a:r>
            <a:r>
              <a:rPr sz="1550" spc="-135" dirty="0">
                <a:latin typeface="Trebuchet MS"/>
                <a:cs typeface="Trebuchet MS"/>
              </a:rPr>
              <a:t>: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CPA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500" y="2713841"/>
            <a:ext cx="411035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Otimização</a:t>
            </a:r>
            <a:r>
              <a:rPr spc="-285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pc="-17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Por</a:t>
            </a:r>
            <a:r>
              <a:rPr spc="-33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668"/>
            <a:ext cx="5474207" cy="6013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72668"/>
            <a:ext cx="10005060" cy="6014085"/>
            <a:chOff x="0" y="772668"/>
            <a:chExt cx="10005060" cy="6014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9589007" cy="6013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72400" y="2895599"/>
              <a:ext cx="2223770" cy="1385570"/>
            </a:xfrm>
            <a:custGeom>
              <a:avLst/>
              <a:gdLst/>
              <a:ahLst/>
              <a:cxnLst/>
              <a:rect l="l" t="t" r="r" b="b"/>
              <a:pathLst>
                <a:path w="2223770" h="1385570">
                  <a:moveTo>
                    <a:pt x="1993391" y="1385315"/>
                  </a:moveTo>
                  <a:lnTo>
                    <a:pt x="230124" y="1385315"/>
                  </a:lnTo>
                  <a:lnTo>
                    <a:pt x="183918" y="1380613"/>
                  </a:lnTo>
                  <a:lnTo>
                    <a:pt x="140803" y="1367123"/>
                  </a:lnTo>
                  <a:lnTo>
                    <a:pt x="101724" y="1345775"/>
                  </a:lnTo>
                  <a:lnTo>
                    <a:pt x="67627" y="1317498"/>
                  </a:lnTo>
                  <a:lnTo>
                    <a:pt x="39460" y="1283219"/>
                  </a:lnTo>
                  <a:lnTo>
                    <a:pt x="18168" y="1243869"/>
                  </a:lnTo>
                  <a:lnTo>
                    <a:pt x="4699" y="1200376"/>
                  </a:lnTo>
                  <a:lnTo>
                    <a:pt x="0" y="1153667"/>
                  </a:lnTo>
                  <a:lnTo>
                    <a:pt x="0" y="230124"/>
                  </a:lnTo>
                  <a:lnTo>
                    <a:pt x="4699" y="183918"/>
                  </a:lnTo>
                  <a:lnTo>
                    <a:pt x="18168" y="140803"/>
                  </a:lnTo>
                  <a:lnTo>
                    <a:pt x="39460" y="101724"/>
                  </a:lnTo>
                  <a:lnTo>
                    <a:pt x="67627" y="67627"/>
                  </a:lnTo>
                  <a:lnTo>
                    <a:pt x="101724" y="39460"/>
                  </a:lnTo>
                  <a:lnTo>
                    <a:pt x="140803" y="18168"/>
                  </a:lnTo>
                  <a:lnTo>
                    <a:pt x="183918" y="4699"/>
                  </a:lnTo>
                  <a:lnTo>
                    <a:pt x="230124" y="0"/>
                  </a:lnTo>
                  <a:lnTo>
                    <a:pt x="1993391" y="0"/>
                  </a:lnTo>
                  <a:lnTo>
                    <a:pt x="2040034" y="4699"/>
                  </a:lnTo>
                  <a:lnTo>
                    <a:pt x="2083355" y="18168"/>
                  </a:lnTo>
                  <a:lnTo>
                    <a:pt x="2122461" y="39460"/>
                  </a:lnTo>
                  <a:lnTo>
                    <a:pt x="2156460" y="67627"/>
                  </a:lnTo>
                  <a:lnTo>
                    <a:pt x="2184457" y="101724"/>
                  </a:lnTo>
                  <a:lnTo>
                    <a:pt x="2205561" y="140803"/>
                  </a:lnTo>
                  <a:lnTo>
                    <a:pt x="2218878" y="183918"/>
                  </a:lnTo>
                  <a:lnTo>
                    <a:pt x="2223516" y="230124"/>
                  </a:lnTo>
                  <a:lnTo>
                    <a:pt x="2223516" y="1153667"/>
                  </a:lnTo>
                  <a:lnTo>
                    <a:pt x="2218878" y="1200376"/>
                  </a:lnTo>
                  <a:lnTo>
                    <a:pt x="2205561" y="1243869"/>
                  </a:lnTo>
                  <a:lnTo>
                    <a:pt x="2184457" y="1283219"/>
                  </a:lnTo>
                  <a:lnTo>
                    <a:pt x="2156460" y="1317498"/>
                  </a:lnTo>
                  <a:lnTo>
                    <a:pt x="2122461" y="1345775"/>
                  </a:lnTo>
                  <a:lnTo>
                    <a:pt x="2083355" y="1367123"/>
                  </a:lnTo>
                  <a:lnTo>
                    <a:pt x="2040034" y="1380613"/>
                  </a:lnTo>
                  <a:lnTo>
                    <a:pt x="1993391" y="138531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2895599"/>
              <a:ext cx="2223770" cy="1385570"/>
            </a:xfrm>
            <a:custGeom>
              <a:avLst/>
              <a:gdLst/>
              <a:ahLst/>
              <a:cxnLst/>
              <a:rect l="l" t="t" r="r" b="b"/>
              <a:pathLst>
                <a:path w="2223770" h="1385570">
                  <a:moveTo>
                    <a:pt x="0" y="230124"/>
                  </a:moveTo>
                  <a:lnTo>
                    <a:pt x="4699" y="183918"/>
                  </a:lnTo>
                  <a:lnTo>
                    <a:pt x="18168" y="140803"/>
                  </a:lnTo>
                  <a:lnTo>
                    <a:pt x="39460" y="101724"/>
                  </a:lnTo>
                  <a:lnTo>
                    <a:pt x="67627" y="67627"/>
                  </a:lnTo>
                  <a:lnTo>
                    <a:pt x="101724" y="39460"/>
                  </a:lnTo>
                  <a:lnTo>
                    <a:pt x="140803" y="18168"/>
                  </a:lnTo>
                  <a:lnTo>
                    <a:pt x="183918" y="4699"/>
                  </a:lnTo>
                  <a:lnTo>
                    <a:pt x="230124" y="0"/>
                  </a:lnTo>
                  <a:lnTo>
                    <a:pt x="1993391" y="0"/>
                  </a:lnTo>
                  <a:lnTo>
                    <a:pt x="2040034" y="4699"/>
                  </a:lnTo>
                  <a:lnTo>
                    <a:pt x="2083355" y="18168"/>
                  </a:lnTo>
                  <a:lnTo>
                    <a:pt x="2122461" y="39460"/>
                  </a:lnTo>
                  <a:lnTo>
                    <a:pt x="2156460" y="67627"/>
                  </a:lnTo>
                  <a:lnTo>
                    <a:pt x="2184457" y="101724"/>
                  </a:lnTo>
                  <a:lnTo>
                    <a:pt x="2205561" y="140803"/>
                  </a:lnTo>
                  <a:lnTo>
                    <a:pt x="2218878" y="183918"/>
                  </a:lnTo>
                  <a:lnTo>
                    <a:pt x="2223516" y="230124"/>
                  </a:lnTo>
                  <a:lnTo>
                    <a:pt x="2223516" y="1153667"/>
                  </a:lnTo>
                  <a:lnTo>
                    <a:pt x="2218878" y="1200376"/>
                  </a:lnTo>
                  <a:lnTo>
                    <a:pt x="2205561" y="1243869"/>
                  </a:lnTo>
                  <a:lnTo>
                    <a:pt x="2184457" y="1283219"/>
                  </a:lnTo>
                  <a:lnTo>
                    <a:pt x="2156460" y="1317498"/>
                  </a:lnTo>
                  <a:lnTo>
                    <a:pt x="2122461" y="1345775"/>
                  </a:lnTo>
                  <a:lnTo>
                    <a:pt x="2083355" y="1367123"/>
                  </a:lnTo>
                  <a:lnTo>
                    <a:pt x="2040034" y="1380613"/>
                  </a:lnTo>
                  <a:lnTo>
                    <a:pt x="1993391" y="1385315"/>
                  </a:lnTo>
                  <a:lnTo>
                    <a:pt x="230124" y="1385315"/>
                  </a:lnTo>
                  <a:lnTo>
                    <a:pt x="183918" y="1380613"/>
                  </a:lnTo>
                  <a:lnTo>
                    <a:pt x="140803" y="1367123"/>
                  </a:lnTo>
                  <a:lnTo>
                    <a:pt x="101724" y="1345775"/>
                  </a:lnTo>
                  <a:lnTo>
                    <a:pt x="67627" y="1317498"/>
                  </a:lnTo>
                  <a:lnTo>
                    <a:pt x="39460" y="1283219"/>
                  </a:lnTo>
                  <a:lnTo>
                    <a:pt x="18168" y="1243869"/>
                  </a:lnTo>
                  <a:lnTo>
                    <a:pt x="4699" y="1200376"/>
                  </a:lnTo>
                  <a:lnTo>
                    <a:pt x="0" y="1153667"/>
                  </a:lnTo>
                  <a:lnTo>
                    <a:pt x="0" y="230124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41844" y="3120580"/>
            <a:ext cx="108648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chemeClr val="bg1"/>
                </a:solidFill>
                <a:latin typeface="Trebuchet MS"/>
                <a:cs typeface="Trebuchet MS"/>
              </a:rPr>
              <a:t>CPA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b="1" spc="-125" dirty="0">
                <a:solidFill>
                  <a:schemeClr val="bg1"/>
                </a:solidFill>
                <a:latin typeface="Trebuchet MS"/>
                <a:cs typeface="Trebuchet MS"/>
              </a:rPr>
              <a:t>$11,50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483" y="1426464"/>
            <a:ext cx="6795516" cy="4447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6" y="1381751"/>
            <a:ext cx="22028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105" dirty="0">
                <a:latin typeface="Trebuchet MS"/>
                <a:cs typeface="Trebuchet MS"/>
              </a:rPr>
              <a:t>CPM</a:t>
            </a:r>
            <a:r>
              <a:rPr sz="1750" b="1" spc="-14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Médio</a:t>
            </a:r>
            <a:r>
              <a:rPr sz="1750" b="1" spc="-135" dirty="0">
                <a:latin typeface="Trebuchet MS"/>
                <a:cs typeface="Trebuchet MS"/>
              </a:rPr>
              <a:t> </a:t>
            </a:r>
            <a:r>
              <a:rPr sz="1750" b="1" spc="-40" dirty="0">
                <a:latin typeface="Trebuchet MS"/>
                <a:cs typeface="Trebuchet MS"/>
              </a:rPr>
              <a:t>por</a:t>
            </a:r>
            <a:r>
              <a:rPr sz="1750" b="1" spc="-130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Canal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284" y="5209995"/>
            <a:ext cx="832675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1550" dirty="0">
                <a:latin typeface="Trebuchet MS"/>
                <a:cs typeface="Trebuchet MS"/>
              </a:rPr>
              <a:t>Aqui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podemos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observar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110" dirty="0">
                <a:latin typeface="Trebuchet MS"/>
                <a:cs typeface="Trebuchet MS"/>
              </a:rPr>
              <a:t>CPM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(custo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mil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impressões)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é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alto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Meta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X,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porém </a:t>
            </a:r>
            <a:r>
              <a:rPr sz="1550" spc="65" dirty="0">
                <a:latin typeface="Trebuchet MS"/>
                <a:cs typeface="Trebuchet MS"/>
              </a:rPr>
              <a:t>são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85" dirty="0">
                <a:latin typeface="Trebuchet MS"/>
                <a:cs typeface="Trebuchet MS"/>
              </a:rPr>
              <a:t>os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canais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tem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menor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CPA.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708" y="2105025"/>
            <a:ext cx="8017506" cy="2737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04" y="2802635"/>
            <a:ext cx="1031875" cy="881380"/>
          </a:xfrm>
          <a:custGeom>
            <a:avLst/>
            <a:gdLst/>
            <a:ahLst/>
            <a:cxnLst/>
            <a:rect l="l" t="t" r="r" b="b"/>
            <a:pathLst>
              <a:path w="1031875" h="881379">
                <a:moveTo>
                  <a:pt x="16764" y="880872"/>
                </a:moveTo>
                <a:lnTo>
                  <a:pt x="0" y="880872"/>
                </a:lnTo>
                <a:lnTo>
                  <a:pt x="0" y="813816"/>
                </a:lnTo>
                <a:lnTo>
                  <a:pt x="16764" y="813816"/>
                </a:lnTo>
                <a:lnTo>
                  <a:pt x="16764" y="880872"/>
                </a:lnTo>
                <a:close/>
              </a:path>
              <a:path w="1031875" h="881379">
                <a:moveTo>
                  <a:pt x="16764" y="763524"/>
                </a:moveTo>
                <a:lnTo>
                  <a:pt x="0" y="763524"/>
                </a:lnTo>
                <a:lnTo>
                  <a:pt x="0" y="697992"/>
                </a:lnTo>
                <a:lnTo>
                  <a:pt x="16764" y="697992"/>
                </a:lnTo>
                <a:lnTo>
                  <a:pt x="16764" y="763524"/>
                </a:lnTo>
                <a:close/>
              </a:path>
              <a:path w="1031875" h="881379">
                <a:moveTo>
                  <a:pt x="16764" y="647700"/>
                </a:moveTo>
                <a:lnTo>
                  <a:pt x="0" y="647700"/>
                </a:lnTo>
                <a:lnTo>
                  <a:pt x="0" y="580644"/>
                </a:lnTo>
                <a:lnTo>
                  <a:pt x="16764" y="580644"/>
                </a:lnTo>
                <a:lnTo>
                  <a:pt x="16764" y="647700"/>
                </a:lnTo>
                <a:close/>
              </a:path>
              <a:path w="1031875" h="881379">
                <a:moveTo>
                  <a:pt x="16764" y="530352"/>
                </a:moveTo>
                <a:lnTo>
                  <a:pt x="0" y="530352"/>
                </a:lnTo>
                <a:lnTo>
                  <a:pt x="0" y="463296"/>
                </a:lnTo>
                <a:lnTo>
                  <a:pt x="16764" y="463296"/>
                </a:lnTo>
                <a:lnTo>
                  <a:pt x="16764" y="530352"/>
                </a:lnTo>
                <a:close/>
              </a:path>
              <a:path w="1031875" h="881379">
                <a:moveTo>
                  <a:pt x="16764" y="413004"/>
                </a:moveTo>
                <a:lnTo>
                  <a:pt x="0" y="413004"/>
                </a:lnTo>
                <a:lnTo>
                  <a:pt x="0" y="345948"/>
                </a:lnTo>
                <a:lnTo>
                  <a:pt x="16764" y="345948"/>
                </a:lnTo>
                <a:lnTo>
                  <a:pt x="16764" y="413004"/>
                </a:lnTo>
                <a:close/>
              </a:path>
              <a:path w="1031875" h="881379">
                <a:moveTo>
                  <a:pt x="16764" y="295656"/>
                </a:moveTo>
                <a:lnTo>
                  <a:pt x="0" y="295656"/>
                </a:lnTo>
                <a:lnTo>
                  <a:pt x="0" y="230124"/>
                </a:lnTo>
                <a:lnTo>
                  <a:pt x="16764" y="230124"/>
                </a:lnTo>
                <a:lnTo>
                  <a:pt x="16764" y="295656"/>
                </a:lnTo>
                <a:close/>
              </a:path>
              <a:path w="1031875" h="881379">
                <a:moveTo>
                  <a:pt x="16764" y="179832"/>
                </a:moveTo>
                <a:lnTo>
                  <a:pt x="0" y="178308"/>
                </a:lnTo>
                <a:lnTo>
                  <a:pt x="0" y="164592"/>
                </a:lnTo>
                <a:lnTo>
                  <a:pt x="3048" y="146304"/>
                </a:lnTo>
                <a:lnTo>
                  <a:pt x="7620" y="128016"/>
                </a:lnTo>
                <a:lnTo>
                  <a:pt x="13716" y="111252"/>
                </a:lnTo>
                <a:lnTo>
                  <a:pt x="28956" y="117347"/>
                </a:lnTo>
                <a:lnTo>
                  <a:pt x="22860" y="134112"/>
                </a:lnTo>
                <a:lnTo>
                  <a:pt x="23968" y="134112"/>
                </a:lnTo>
                <a:lnTo>
                  <a:pt x="19812" y="149352"/>
                </a:lnTo>
                <a:lnTo>
                  <a:pt x="17041" y="164592"/>
                </a:lnTo>
                <a:lnTo>
                  <a:pt x="16764" y="164592"/>
                </a:lnTo>
                <a:lnTo>
                  <a:pt x="16764" y="179832"/>
                </a:lnTo>
                <a:close/>
              </a:path>
              <a:path w="1031875" h="881379">
                <a:moveTo>
                  <a:pt x="23968" y="134112"/>
                </a:moveTo>
                <a:lnTo>
                  <a:pt x="22860" y="134112"/>
                </a:lnTo>
                <a:lnTo>
                  <a:pt x="24384" y="132588"/>
                </a:lnTo>
                <a:lnTo>
                  <a:pt x="23968" y="134112"/>
                </a:lnTo>
                <a:close/>
              </a:path>
              <a:path w="1031875" h="881379">
                <a:moveTo>
                  <a:pt x="16764" y="166116"/>
                </a:moveTo>
                <a:lnTo>
                  <a:pt x="16764" y="164592"/>
                </a:lnTo>
                <a:lnTo>
                  <a:pt x="17041" y="164592"/>
                </a:lnTo>
                <a:lnTo>
                  <a:pt x="16764" y="166116"/>
                </a:lnTo>
                <a:close/>
              </a:path>
              <a:path w="1031875" h="881379">
                <a:moveTo>
                  <a:pt x="53340" y="77724"/>
                </a:moveTo>
                <a:lnTo>
                  <a:pt x="41148" y="65532"/>
                </a:lnTo>
                <a:lnTo>
                  <a:pt x="65532" y="41147"/>
                </a:lnTo>
                <a:lnTo>
                  <a:pt x="80772" y="30480"/>
                </a:lnTo>
                <a:lnTo>
                  <a:pt x="94488" y="22860"/>
                </a:lnTo>
                <a:lnTo>
                  <a:pt x="103632" y="36576"/>
                </a:lnTo>
                <a:lnTo>
                  <a:pt x="92201" y="44196"/>
                </a:lnTo>
                <a:lnTo>
                  <a:pt x="89916" y="44196"/>
                </a:lnTo>
                <a:lnTo>
                  <a:pt x="76200" y="54864"/>
                </a:lnTo>
                <a:lnTo>
                  <a:pt x="77724" y="54864"/>
                </a:lnTo>
                <a:lnTo>
                  <a:pt x="64008" y="65532"/>
                </a:lnTo>
                <a:lnTo>
                  <a:pt x="65532" y="65532"/>
                </a:lnTo>
                <a:lnTo>
                  <a:pt x="53340" y="77724"/>
                </a:lnTo>
                <a:close/>
              </a:path>
              <a:path w="1031875" h="881379">
                <a:moveTo>
                  <a:pt x="89916" y="45720"/>
                </a:moveTo>
                <a:lnTo>
                  <a:pt x="89916" y="44196"/>
                </a:lnTo>
                <a:lnTo>
                  <a:pt x="92201" y="44196"/>
                </a:lnTo>
                <a:lnTo>
                  <a:pt x="89916" y="45720"/>
                </a:lnTo>
                <a:close/>
              </a:path>
              <a:path w="1031875" h="881379">
                <a:moveTo>
                  <a:pt x="147828" y="19812"/>
                </a:moveTo>
                <a:lnTo>
                  <a:pt x="143256" y="4572"/>
                </a:lnTo>
                <a:lnTo>
                  <a:pt x="146304" y="3047"/>
                </a:lnTo>
                <a:lnTo>
                  <a:pt x="163068" y="1524"/>
                </a:lnTo>
                <a:lnTo>
                  <a:pt x="182880" y="0"/>
                </a:lnTo>
                <a:lnTo>
                  <a:pt x="211836" y="0"/>
                </a:lnTo>
                <a:lnTo>
                  <a:pt x="211836" y="16764"/>
                </a:lnTo>
                <a:lnTo>
                  <a:pt x="166116" y="16764"/>
                </a:lnTo>
                <a:lnTo>
                  <a:pt x="147828" y="19812"/>
                </a:lnTo>
                <a:close/>
              </a:path>
              <a:path w="1031875" h="881379">
                <a:moveTo>
                  <a:pt x="329184" y="16764"/>
                </a:moveTo>
                <a:lnTo>
                  <a:pt x="262128" y="16764"/>
                </a:lnTo>
                <a:lnTo>
                  <a:pt x="262128" y="0"/>
                </a:lnTo>
                <a:lnTo>
                  <a:pt x="329184" y="0"/>
                </a:lnTo>
                <a:lnTo>
                  <a:pt x="329184" y="16764"/>
                </a:lnTo>
                <a:close/>
              </a:path>
              <a:path w="1031875" h="881379">
                <a:moveTo>
                  <a:pt x="446532" y="16764"/>
                </a:moveTo>
                <a:lnTo>
                  <a:pt x="379476" y="16764"/>
                </a:lnTo>
                <a:lnTo>
                  <a:pt x="379476" y="0"/>
                </a:lnTo>
                <a:lnTo>
                  <a:pt x="446532" y="0"/>
                </a:lnTo>
                <a:lnTo>
                  <a:pt x="446532" y="16764"/>
                </a:lnTo>
                <a:close/>
              </a:path>
              <a:path w="1031875" h="881379">
                <a:moveTo>
                  <a:pt x="563880" y="16764"/>
                </a:moveTo>
                <a:lnTo>
                  <a:pt x="496824" y="16764"/>
                </a:lnTo>
                <a:lnTo>
                  <a:pt x="496824" y="0"/>
                </a:lnTo>
                <a:lnTo>
                  <a:pt x="563880" y="0"/>
                </a:lnTo>
                <a:lnTo>
                  <a:pt x="563880" y="16764"/>
                </a:lnTo>
                <a:close/>
              </a:path>
              <a:path w="1031875" h="881379">
                <a:moveTo>
                  <a:pt x="679704" y="16764"/>
                </a:moveTo>
                <a:lnTo>
                  <a:pt x="612648" y="16764"/>
                </a:lnTo>
                <a:lnTo>
                  <a:pt x="612648" y="0"/>
                </a:lnTo>
                <a:lnTo>
                  <a:pt x="679704" y="0"/>
                </a:lnTo>
                <a:lnTo>
                  <a:pt x="679704" y="16764"/>
                </a:lnTo>
                <a:close/>
              </a:path>
              <a:path w="1031875" h="881379">
                <a:moveTo>
                  <a:pt x="797052" y="16764"/>
                </a:moveTo>
                <a:lnTo>
                  <a:pt x="729996" y="16764"/>
                </a:lnTo>
                <a:lnTo>
                  <a:pt x="729996" y="0"/>
                </a:lnTo>
                <a:lnTo>
                  <a:pt x="797052" y="0"/>
                </a:lnTo>
                <a:lnTo>
                  <a:pt x="797052" y="16764"/>
                </a:lnTo>
                <a:close/>
              </a:path>
              <a:path w="1031875" h="881379">
                <a:moveTo>
                  <a:pt x="914400" y="16764"/>
                </a:moveTo>
                <a:lnTo>
                  <a:pt x="847344" y="16764"/>
                </a:lnTo>
                <a:lnTo>
                  <a:pt x="847344" y="0"/>
                </a:lnTo>
                <a:lnTo>
                  <a:pt x="914400" y="0"/>
                </a:lnTo>
                <a:lnTo>
                  <a:pt x="914400" y="16764"/>
                </a:lnTo>
                <a:close/>
              </a:path>
              <a:path w="1031875" h="881379">
                <a:moveTo>
                  <a:pt x="1031748" y="16764"/>
                </a:moveTo>
                <a:lnTo>
                  <a:pt x="964692" y="16764"/>
                </a:lnTo>
                <a:lnTo>
                  <a:pt x="964692" y="0"/>
                </a:lnTo>
                <a:lnTo>
                  <a:pt x="1031748" y="0"/>
                </a:lnTo>
                <a:lnTo>
                  <a:pt x="1031748" y="16764"/>
                </a:lnTo>
                <a:close/>
              </a:path>
            </a:pathLst>
          </a:custGeom>
          <a:solidFill>
            <a:srgbClr val="03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19" y="2811017"/>
            <a:ext cx="3693160" cy="0"/>
          </a:xfrm>
          <a:custGeom>
            <a:avLst/>
            <a:gdLst/>
            <a:ahLst/>
            <a:cxnLst/>
            <a:rect l="l" t="t" r="r" b="b"/>
            <a:pathLst>
              <a:path w="3693160">
                <a:moveTo>
                  <a:pt x="0" y="0"/>
                </a:moveTo>
                <a:lnTo>
                  <a:pt x="3692651" y="0"/>
                </a:lnTo>
              </a:path>
            </a:pathLst>
          </a:custGeom>
          <a:ln w="16764">
            <a:solidFill>
              <a:srgbClr val="0323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27731" y="2802635"/>
            <a:ext cx="4700270" cy="1064260"/>
            <a:chOff x="2427731" y="2802635"/>
            <a:chExt cx="4700270" cy="1064260"/>
          </a:xfrm>
        </p:grpSpPr>
        <p:sp>
          <p:nvSpPr>
            <p:cNvPr id="5" name="object 5"/>
            <p:cNvSpPr/>
            <p:nvPr/>
          </p:nvSpPr>
          <p:spPr>
            <a:xfrm>
              <a:off x="5274564" y="2802635"/>
              <a:ext cx="1853564" cy="1064260"/>
            </a:xfrm>
            <a:custGeom>
              <a:avLst/>
              <a:gdLst/>
              <a:ahLst/>
              <a:cxnLst/>
              <a:rect l="l" t="t" r="r" b="b"/>
              <a:pathLst>
                <a:path w="1853565" h="1064260">
                  <a:moveTo>
                    <a:pt x="67056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67056" y="16764"/>
                  </a:lnTo>
                  <a:lnTo>
                    <a:pt x="67056" y="0"/>
                  </a:lnTo>
                  <a:close/>
                </a:path>
                <a:path w="1853565" h="1064260">
                  <a:moveTo>
                    <a:pt x="182880" y="0"/>
                  </a:moveTo>
                  <a:lnTo>
                    <a:pt x="117348" y="0"/>
                  </a:lnTo>
                  <a:lnTo>
                    <a:pt x="117348" y="16764"/>
                  </a:lnTo>
                  <a:lnTo>
                    <a:pt x="182880" y="16764"/>
                  </a:lnTo>
                  <a:lnTo>
                    <a:pt x="182880" y="0"/>
                  </a:lnTo>
                  <a:close/>
                </a:path>
                <a:path w="1853565" h="1064260">
                  <a:moveTo>
                    <a:pt x="300228" y="0"/>
                  </a:moveTo>
                  <a:lnTo>
                    <a:pt x="233172" y="0"/>
                  </a:lnTo>
                  <a:lnTo>
                    <a:pt x="233172" y="16764"/>
                  </a:lnTo>
                  <a:lnTo>
                    <a:pt x="300228" y="16764"/>
                  </a:lnTo>
                  <a:lnTo>
                    <a:pt x="300228" y="0"/>
                  </a:lnTo>
                  <a:close/>
                </a:path>
                <a:path w="1853565" h="1064260">
                  <a:moveTo>
                    <a:pt x="417576" y="0"/>
                  </a:moveTo>
                  <a:lnTo>
                    <a:pt x="350520" y="0"/>
                  </a:lnTo>
                  <a:lnTo>
                    <a:pt x="350520" y="16764"/>
                  </a:lnTo>
                  <a:lnTo>
                    <a:pt x="417576" y="16764"/>
                  </a:lnTo>
                  <a:lnTo>
                    <a:pt x="417576" y="0"/>
                  </a:lnTo>
                  <a:close/>
                </a:path>
                <a:path w="1853565" h="1064260">
                  <a:moveTo>
                    <a:pt x="534924" y="0"/>
                  </a:moveTo>
                  <a:lnTo>
                    <a:pt x="467868" y="0"/>
                  </a:lnTo>
                  <a:lnTo>
                    <a:pt x="467868" y="16764"/>
                  </a:lnTo>
                  <a:lnTo>
                    <a:pt x="534924" y="16764"/>
                  </a:lnTo>
                  <a:lnTo>
                    <a:pt x="534924" y="0"/>
                  </a:lnTo>
                  <a:close/>
                </a:path>
                <a:path w="1853565" h="1064260">
                  <a:moveTo>
                    <a:pt x="650748" y="0"/>
                  </a:moveTo>
                  <a:lnTo>
                    <a:pt x="585216" y="0"/>
                  </a:lnTo>
                  <a:lnTo>
                    <a:pt x="585216" y="16764"/>
                  </a:lnTo>
                  <a:lnTo>
                    <a:pt x="650748" y="16764"/>
                  </a:lnTo>
                  <a:lnTo>
                    <a:pt x="650748" y="0"/>
                  </a:lnTo>
                  <a:close/>
                </a:path>
                <a:path w="1853565" h="1064260">
                  <a:moveTo>
                    <a:pt x="768096" y="0"/>
                  </a:moveTo>
                  <a:lnTo>
                    <a:pt x="701040" y="0"/>
                  </a:lnTo>
                  <a:lnTo>
                    <a:pt x="701040" y="16764"/>
                  </a:lnTo>
                  <a:lnTo>
                    <a:pt x="768096" y="16764"/>
                  </a:lnTo>
                  <a:lnTo>
                    <a:pt x="768096" y="0"/>
                  </a:lnTo>
                  <a:close/>
                </a:path>
                <a:path w="1853565" h="1064260">
                  <a:moveTo>
                    <a:pt x="885444" y="0"/>
                  </a:moveTo>
                  <a:lnTo>
                    <a:pt x="818388" y="0"/>
                  </a:lnTo>
                  <a:lnTo>
                    <a:pt x="818388" y="16764"/>
                  </a:lnTo>
                  <a:lnTo>
                    <a:pt x="885444" y="16764"/>
                  </a:lnTo>
                  <a:lnTo>
                    <a:pt x="885444" y="0"/>
                  </a:lnTo>
                  <a:close/>
                </a:path>
                <a:path w="1853565" h="1064260">
                  <a:moveTo>
                    <a:pt x="961631" y="1046988"/>
                  </a:moveTo>
                  <a:lnTo>
                    <a:pt x="896099" y="1046988"/>
                  </a:lnTo>
                  <a:lnTo>
                    <a:pt x="896099" y="1063752"/>
                  </a:lnTo>
                  <a:lnTo>
                    <a:pt x="961631" y="1063752"/>
                  </a:lnTo>
                  <a:lnTo>
                    <a:pt x="961631" y="1046988"/>
                  </a:lnTo>
                  <a:close/>
                </a:path>
                <a:path w="1853565" h="1064260">
                  <a:moveTo>
                    <a:pt x="1002792" y="0"/>
                  </a:moveTo>
                  <a:lnTo>
                    <a:pt x="935736" y="0"/>
                  </a:lnTo>
                  <a:lnTo>
                    <a:pt x="935736" y="16764"/>
                  </a:lnTo>
                  <a:lnTo>
                    <a:pt x="1002792" y="16764"/>
                  </a:lnTo>
                  <a:lnTo>
                    <a:pt x="1002792" y="0"/>
                  </a:lnTo>
                  <a:close/>
                </a:path>
                <a:path w="1853565" h="1064260">
                  <a:moveTo>
                    <a:pt x="1078979" y="1046988"/>
                  </a:moveTo>
                  <a:lnTo>
                    <a:pt x="1011923" y="1046988"/>
                  </a:lnTo>
                  <a:lnTo>
                    <a:pt x="1011923" y="1063752"/>
                  </a:lnTo>
                  <a:lnTo>
                    <a:pt x="1078979" y="1063752"/>
                  </a:lnTo>
                  <a:lnTo>
                    <a:pt x="1078979" y="1046988"/>
                  </a:lnTo>
                  <a:close/>
                </a:path>
                <a:path w="1853565" h="1064260">
                  <a:moveTo>
                    <a:pt x="1118616" y="0"/>
                  </a:moveTo>
                  <a:lnTo>
                    <a:pt x="1051560" y="0"/>
                  </a:lnTo>
                  <a:lnTo>
                    <a:pt x="1051560" y="16764"/>
                  </a:lnTo>
                  <a:lnTo>
                    <a:pt x="1118616" y="16764"/>
                  </a:lnTo>
                  <a:lnTo>
                    <a:pt x="1118616" y="0"/>
                  </a:lnTo>
                  <a:close/>
                </a:path>
                <a:path w="1853565" h="1064260">
                  <a:moveTo>
                    <a:pt x="1196327" y="1046988"/>
                  </a:moveTo>
                  <a:lnTo>
                    <a:pt x="1129271" y="1046988"/>
                  </a:lnTo>
                  <a:lnTo>
                    <a:pt x="1129271" y="1063752"/>
                  </a:lnTo>
                  <a:lnTo>
                    <a:pt x="1196327" y="1063752"/>
                  </a:lnTo>
                  <a:lnTo>
                    <a:pt x="1196327" y="1046988"/>
                  </a:lnTo>
                  <a:close/>
                </a:path>
                <a:path w="1853565" h="1064260">
                  <a:moveTo>
                    <a:pt x="1235964" y="0"/>
                  </a:moveTo>
                  <a:lnTo>
                    <a:pt x="1168908" y="0"/>
                  </a:lnTo>
                  <a:lnTo>
                    <a:pt x="1168908" y="16764"/>
                  </a:lnTo>
                  <a:lnTo>
                    <a:pt x="1235964" y="16764"/>
                  </a:lnTo>
                  <a:lnTo>
                    <a:pt x="1235964" y="0"/>
                  </a:lnTo>
                  <a:close/>
                </a:path>
                <a:path w="1853565" h="1064260">
                  <a:moveTo>
                    <a:pt x="1313675" y="1046988"/>
                  </a:moveTo>
                  <a:lnTo>
                    <a:pt x="1246619" y="1046988"/>
                  </a:lnTo>
                  <a:lnTo>
                    <a:pt x="1246619" y="1063752"/>
                  </a:lnTo>
                  <a:lnTo>
                    <a:pt x="1313675" y="1063752"/>
                  </a:lnTo>
                  <a:lnTo>
                    <a:pt x="1313675" y="1046988"/>
                  </a:lnTo>
                  <a:close/>
                </a:path>
                <a:path w="1853565" h="1064260">
                  <a:moveTo>
                    <a:pt x="1353312" y="0"/>
                  </a:moveTo>
                  <a:lnTo>
                    <a:pt x="1286256" y="0"/>
                  </a:lnTo>
                  <a:lnTo>
                    <a:pt x="1286256" y="16764"/>
                  </a:lnTo>
                  <a:lnTo>
                    <a:pt x="1353312" y="16764"/>
                  </a:lnTo>
                  <a:lnTo>
                    <a:pt x="1353312" y="0"/>
                  </a:lnTo>
                  <a:close/>
                </a:path>
                <a:path w="1853565" h="1064260">
                  <a:moveTo>
                    <a:pt x="1429499" y="1046988"/>
                  </a:moveTo>
                  <a:lnTo>
                    <a:pt x="1363967" y="1046988"/>
                  </a:lnTo>
                  <a:lnTo>
                    <a:pt x="1363967" y="1063752"/>
                  </a:lnTo>
                  <a:lnTo>
                    <a:pt x="1429499" y="1063752"/>
                  </a:lnTo>
                  <a:lnTo>
                    <a:pt x="1429499" y="1046988"/>
                  </a:lnTo>
                  <a:close/>
                </a:path>
                <a:path w="1853565" h="1064260">
                  <a:moveTo>
                    <a:pt x="1470660" y="0"/>
                  </a:moveTo>
                  <a:lnTo>
                    <a:pt x="1403604" y="0"/>
                  </a:lnTo>
                  <a:lnTo>
                    <a:pt x="1403604" y="16764"/>
                  </a:lnTo>
                  <a:lnTo>
                    <a:pt x="1470660" y="16764"/>
                  </a:lnTo>
                  <a:lnTo>
                    <a:pt x="1470660" y="0"/>
                  </a:lnTo>
                  <a:close/>
                </a:path>
                <a:path w="1853565" h="1064260">
                  <a:moveTo>
                    <a:pt x="1546847" y="1046988"/>
                  </a:moveTo>
                  <a:lnTo>
                    <a:pt x="1479791" y="1046988"/>
                  </a:lnTo>
                  <a:lnTo>
                    <a:pt x="1479791" y="1063752"/>
                  </a:lnTo>
                  <a:lnTo>
                    <a:pt x="1546847" y="1063752"/>
                  </a:lnTo>
                  <a:lnTo>
                    <a:pt x="1546847" y="1046988"/>
                  </a:lnTo>
                  <a:close/>
                </a:path>
                <a:path w="1853565" h="1064260">
                  <a:moveTo>
                    <a:pt x="1586484" y="0"/>
                  </a:moveTo>
                  <a:lnTo>
                    <a:pt x="1519428" y="0"/>
                  </a:lnTo>
                  <a:lnTo>
                    <a:pt x="1519428" y="16764"/>
                  </a:lnTo>
                  <a:lnTo>
                    <a:pt x="1586484" y="16764"/>
                  </a:lnTo>
                  <a:lnTo>
                    <a:pt x="1586484" y="0"/>
                  </a:lnTo>
                  <a:close/>
                </a:path>
                <a:path w="1853565" h="1064260">
                  <a:moveTo>
                    <a:pt x="1664195" y="1046988"/>
                  </a:moveTo>
                  <a:lnTo>
                    <a:pt x="1597139" y="1046988"/>
                  </a:lnTo>
                  <a:lnTo>
                    <a:pt x="1597139" y="1063752"/>
                  </a:lnTo>
                  <a:lnTo>
                    <a:pt x="1664195" y="1063752"/>
                  </a:lnTo>
                  <a:lnTo>
                    <a:pt x="1664195" y="1046988"/>
                  </a:lnTo>
                  <a:close/>
                </a:path>
                <a:path w="1853565" h="1064260">
                  <a:moveTo>
                    <a:pt x="1705356" y="3048"/>
                  </a:moveTo>
                  <a:lnTo>
                    <a:pt x="1670304" y="0"/>
                  </a:lnTo>
                  <a:lnTo>
                    <a:pt x="1636776" y="0"/>
                  </a:lnTo>
                  <a:lnTo>
                    <a:pt x="1636776" y="16764"/>
                  </a:lnTo>
                  <a:lnTo>
                    <a:pt x="1687068" y="16764"/>
                  </a:lnTo>
                  <a:lnTo>
                    <a:pt x="1702308" y="19812"/>
                  </a:lnTo>
                  <a:lnTo>
                    <a:pt x="1705356" y="3048"/>
                  </a:lnTo>
                  <a:close/>
                </a:path>
                <a:path w="1853565" h="1064260">
                  <a:moveTo>
                    <a:pt x="1778495" y="1028700"/>
                  </a:moveTo>
                  <a:lnTo>
                    <a:pt x="1771383" y="1019556"/>
                  </a:lnTo>
                  <a:lnTo>
                    <a:pt x="1767827" y="1014984"/>
                  </a:lnTo>
                  <a:lnTo>
                    <a:pt x="1763255" y="1019556"/>
                  </a:lnTo>
                  <a:lnTo>
                    <a:pt x="1763255" y="1018032"/>
                  </a:lnTo>
                  <a:lnTo>
                    <a:pt x="1749539" y="1027188"/>
                  </a:lnTo>
                  <a:lnTo>
                    <a:pt x="1734299" y="1034796"/>
                  </a:lnTo>
                  <a:lnTo>
                    <a:pt x="1735823" y="1034796"/>
                  </a:lnTo>
                  <a:lnTo>
                    <a:pt x="1719059" y="1039380"/>
                  </a:lnTo>
                  <a:lnTo>
                    <a:pt x="1720583" y="1039380"/>
                  </a:lnTo>
                  <a:lnTo>
                    <a:pt x="1711439" y="1042428"/>
                  </a:lnTo>
                  <a:lnTo>
                    <a:pt x="1716011" y="1057656"/>
                  </a:lnTo>
                  <a:lnTo>
                    <a:pt x="1725155" y="1056132"/>
                  </a:lnTo>
                  <a:lnTo>
                    <a:pt x="1741919" y="1050036"/>
                  </a:lnTo>
                  <a:lnTo>
                    <a:pt x="1757159" y="1042428"/>
                  </a:lnTo>
                  <a:lnTo>
                    <a:pt x="1772399" y="1033284"/>
                  </a:lnTo>
                  <a:lnTo>
                    <a:pt x="1778495" y="1028700"/>
                  </a:lnTo>
                  <a:close/>
                </a:path>
                <a:path w="1853565" h="1064260">
                  <a:moveTo>
                    <a:pt x="1808988" y="64008"/>
                  </a:moveTo>
                  <a:lnTo>
                    <a:pt x="1799844" y="53340"/>
                  </a:lnTo>
                  <a:lnTo>
                    <a:pt x="1789557" y="44196"/>
                  </a:lnTo>
                  <a:lnTo>
                    <a:pt x="1786128" y="41148"/>
                  </a:lnTo>
                  <a:lnTo>
                    <a:pt x="1772412" y="30480"/>
                  </a:lnTo>
                  <a:lnTo>
                    <a:pt x="1757172" y="21336"/>
                  </a:lnTo>
                  <a:lnTo>
                    <a:pt x="1754124" y="19812"/>
                  </a:lnTo>
                  <a:lnTo>
                    <a:pt x="1746504" y="35052"/>
                  </a:lnTo>
                  <a:lnTo>
                    <a:pt x="1749552" y="36576"/>
                  </a:lnTo>
                  <a:lnTo>
                    <a:pt x="1763268" y="45720"/>
                  </a:lnTo>
                  <a:lnTo>
                    <a:pt x="1763268" y="44196"/>
                  </a:lnTo>
                  <a:lnTo>
                    <a:pt x="1776984" y="54864"/>
                  </a:lnTo>
                  <a:lnTo>
                    <a:pt x="1775460" y="54864"/>
                  </a:lnTo>
                  <a:lnTo>
                    <a:pt x="1787652" y="65532"/>
                  </a:lnTo>
                  <a:lnTo>
                    <a:pt x="1796796" y="74676"/>
                  </a:lnTo>
                  <a:lnTo>
                    <a:pt x="1808988" y="64008"/>
                  </a:lnTo>
                  <a:close/>
                </a:path>
                <a:path w="1853565" h="1064260">
                  <a:moveTo>
                    <a:pt x="1847075" y="929640"/>
                  </a:moveTo>
                  <a:lnTo>
                    <a:pt x="1830311" y="925080"/>
                  </a:lnTo>
                  <a:lnTo>
                    <a:pt x="1828787" y="931176"/>
                  </a:lnTo>
                  <a:lnTo>
                    <a:pt x="1828787" y="929640"/>
                  </a:lnTo>
                  <a:lnTo>
                    <a:pt x="1822691" y="946404"/>
                  </a:lnTo>
                  <a:lnTo>
                    <a:pt x="1824215" y="944880"/>
                  </a:lnTo>
                  <a:lnTo>
                    <a:pt x="1816595" y="960132"/>
                  </a:lnTo>
                  <a:lnTo>
                    <a:pt x="1807451" y="973836"/>
                  </a:lnTo>
                  <a:lnTo>
                    <a:pt x="1808975" y="973836"/>
                  </a:lnTo>
                  <a:lnTo>
                    <a:pt x="1802879" y="981456"/>
                  </a:lnTo>
                  <a:lnTo>
                    <a:pt x="1816595" y="992136"/>
                  </a:lnTo>
                  <a:lnTo>
                    <a:pt x="1822691" y="982980"/>
                  </a:lnTo>
                  <a:lnTo>
                    <a:pt x="1831835" y="967740"/>
                  </a:lnTo>
                  <a:lnTo>
                    <a:pt x="1839455" y="952500"/>
                  </a:lnTo>
                  <a:lnTo>
                    <a:pt x="1842236" y="944880"/>
                  </a:lnTo>
                  <a:lnTo>
                    <a:pt x="1845551" y="935736"/>
                  </a:lnTo>
                  <a:lnTo>
                    <a:pt x="1846694" y="931176"/>
                  </a:lnTo>
                  <a:lnTo>
                    <a:pt x="1847075" y="929640"/>
                  </a:lnTo>
                  <a:close/>
                </a:path>
                <a:path w="1853565" h="1064260">
                  <a:moveTo>
                    <a:pt x="1853171" y="810780"/>
                  </a:moveTo>
                  <a:lnTo>
                    <a:pt x="1836407" y="810780"/>
                  </a:lnTo>
                  <a:lnTo>
                    <a:pt x="1836407" y="877836"/>
                  </a:lnTo>
                  <a:lnTo>
                    <a:pt x="1853171" y="877836"/>
                  </a:lnTo>
                  <a:lnTo>
                    <a:pt x="1853171" y="810780"/>
                  </a:lnTo>
                  <a:close/>
                </a:path>
                <a:path w="1853565" h="1064260">
                  <a:moveTo>
                    <a:pt x="1853171" y="693420"/>
                  </a:moveTo>
                  <a:lnTo>
                    <a:pt x="1836407" y="693420"/>
                  </a:lnTo>
                  <a:lnTo>
                    <a:pt x="1836407" y="760488"/>
                  </a:lnTo>
                  <a:lnTo>
                    <a:pt x="1853171" y="760488"/>
                  </a:lnTo>
                  <a:lnTo>
                    <a:pt x="1853171" y="693420"/>
                  </a:lnTo>
                  <a:close/>
                </a:path>
                <a:path w="1853565" h="1064260">
                  <a:moveTo>
                    <a:pt x="1853171" y="577596"/>
                  </a:moveTo>
                  <a:lnTo>
                    <a:pt x="1836407" y="577596"/>
                  </a:lnTo>
                  <a:lnTo>
                    <a:pt x="1836407" y="643128"/>
                  </a:lnTo>
                  <a:lnTo>
                    <a:pt x="1853171" y="643128"/>
                  </a:lnTo>
                  <a:lnTo>
                    <a:pt x="1853171" y="577596"/>
                  </a:lnTo>
                  <a:close/>
                </a:path>
                <a:path w="1853565" h="1064260">
                  <a:moveTo>
                    <a:pt x="1853171" y="460248"/>
                  </a:moveTo>
                  <a:lnTo>
                    <a:pt x="1836407" y="460248"/>
                  </a:lnTo>
                  <a:lnTo>
                    <a:pt x="1836407" y="527304"/>
                  </a:lnTo>
                  <a:lnTo>
                    <a:pt x="1853171" y="527304"/>
                  </a:lnTo>
                  <a:lnTo>
                    <a:pt x="1853171" y="460248"/>
                  </a:lnTo>
                  <a:close/>
                </a:path>
                <a:path w="1853565" h="1064260">
                  <a:moveTo>
                    <a:pt x="1853171" y="342900"/>
                  </a:moveTo>
                  <a:lnTo>
                    <a:pt x="1836407" y="342900"/>
                  </a:lnTo>
                  <a:lnTo>
                    <a:pt x="1836407" y="409956"/>
                  </a:lnTo>
                  <a:lnTo>
                    <a:pt x="1853171" y="409956"/>
                  </a:lnTo>
                  <a:lnTo>
                    <a:pt x="1853171" y="342900"/>
                  </a:lnTo>
                  <a:close/>
                </a:path>
                <a:path w="1853565" h="1064260">
                  <a:moveTo>
                    <a:pt x="1853171" y="225552"/>
                  </a:moveTo>
                  <a:lnTo>
                    <a:pt x="1836407" y="225552"/>
                  </a:lnTo>
                  <a:lnTo>
                    <a:pt x="1836407" y="292608"/>
                  </a:lnTo>
                  <a:lnTo>
                    <a:pt x="1853171" y="292608"/>
                  </a:lnTo>
                  <a:lnTo>
                    <a:pt x="1853171" y="225552"/>
                  </a:lnTo>
                  <a:close/>
                </a:path>
                <a:path w="1853565" h="1064260">
                  <a:moveTo>
                    <a:pt x="1853171" y="175260"/>
                  </a:moveTo>
                  <a:lnTo>
                    <a:pt x="1851647" y="164592"/>
                  </a:lnTo>
                  <a:lnTo>
                    <a:pt x="1850123" y="146304"/>
                  </a:lnTo>
                  <a:lnTo>
                    <a:pt x="1846694" y="132588"/>
                  </a:lnTo>
                  <a:lnTo>
                    <a:pt x="1845551" y="128016"/>
                  </a:lnTo>
                  <a:lnTo>
                    <a:pt x="1842236" y="118872"/>
                  </a:lnTo>
                  <a:lnTo>
                    <a:pt x="1839455" y="111252"/>
                  </a:lnTo>
                  <a:lnTo>
                    <a:pt x="1836407" y="108204"/>
                  </a:lnTo>
                  <a:lnTo>
                    <a:pt x="1822691" y="114300"/>
                  </a:lnTo>
                  <a:lnTo>
                    <a:pt x="1824215" y="118872"/>
                  </a:lnTo>
                  <a:lnTo>
                    <a:pt x="1822691" y="117348"/>
                  </a:lnTo>
                  <a:lnTo>
                    <a:pt x="1828787" y="134112"/>
                  </a:lnTo>
                  <a:lnTo>
                    <a:pt x="1828787" y="132588"/>
                  </a:lnTo>
                  <a:lnTo>
                    <a:pt x="1833359" y="149352"/>
                  </a:lnTo>
                  <a:lnTo>
                    <a:pt x="1836407" y="166116"/>
                  </a:lnTo>
                  <a:lnTo>
                    <a:pt x="1836407" y="176784"/>
                  </a:lnTo>
                  <a:lnTo>
                    <a:pt x="1853171" y="175260"/>
                  </a:lnTo>
                  <a:close/>
                </a:path>
              </a:pathLst>
            </a:custGeom>
            <a:solidFill>
              <a:srgbClr val="032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7731" y="3858006"/>
              <a:ext cx="3693160" cy="0"/>
            </a:xfrm>
            <a:custGeom>
              <a:avLst/>
              <a:gdLst/>
              <a:ahLst/>
              <a:cxnLst/>
              <a:rect l="l" t="t" r="r" b="b"/>
              <a:pathLst>
                <a:path w="3693160">
                  <a:moveTo>
                    <a:pt x="0" y="0"/>
                  </a:moveTo>
                  <a:lnTo>
                    <a:pt x="3692652" y="0"/>
                  </a:lnTo>
                </a:path>
              </a:pathLst>
            </a:custGeom>
            <a:ln w="16764">
              <a:solidFill>
                <a:srgbClr val="0323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1103" y="3683508"/>
            <a:ext cx="1926589" cy="182880"/>
          </a:xfrm>
          <a:custGeom>
            <a:avLst/>
            <a:gdLst/>
            <a:ahLst/>
            <a:cxnLst/>
            <a:rect l="l" t="t" r="r" b="b"/>
            <a:pathLst>
              <a:path w="1926589" h="182879">
                <a:moveTo>
                  <a:pt x="1926336" y="182880"/>
                </a:moveTo>
                <a:lnTo>
                  <a:pt x="1859280" y="182880"/>
                </a:lnTo>
                <a:lnTo>
                  <a:pt x="1859280" y="166116"/>
                </a:lnTo>
                <a:lnTo>
                  <a:pt x="1926336" y="166116"/>
                </a:lnTo>
                <a:lnTo>
                  <a:pt x="1926336" y="182880"/>
                </a:lnTo>
                <a:close/>
              </a:path>
              <a:path w="1926589" h="182879">
                <a:moveTo>
                  <a:pt x="1810512" y="182880"/>
                </a:moveTo>
                <a:lnTo>
                  <a:pt x="1743456" y="182880"/>
                </a:lnTo>
                <a:lnTo>
                  <a:pt x="1743456" y="166116"/>
                </a:lnTo>
                <a:lnTo>
                  <a:pt x="1810512" y="166116"/>
                </a:lnTo>
                <a:lnTo>
                  <a:pt x="1810512" y="182880"/>
                </a:lnTo>
                <a:close/>
              </a:path>
              <a:path w="1926589" h="182879">
                <a:moveTo>
                  <a:pt x="1693164" y="182880"/>
                </a:moveTo>
                <a:lnTo>
                  <a:pt x="1626108" y="182880"/>
                </a:lnTo>
                <a:lnTo>
                  <a:pt x="1626108" y="166116"/>
                </a:lnTo>
                <a:lnTo>
                  <a:pt x="1693164" y="166116"/>
                </a:lnTo>
                <a:lnTo>
                  <a:pt x="1693164" y="182880"/>
                </a:lnTo>
                <a:close/>
              </a:path>
              <a:path w="1926589" h="182879">
                <a:moveTo>
                  <a:pt x="1575816" y="182880"/>
                </a:moveTo>
                <a:lnTo>
                  <a:pt x="1508760" y="182880"/>
                </a:lnTo>
                <a:lnTo>
                  <a:pt x="1508760" y="166116"/>
                </a:lnTo>
                <a:lnTo>
                  <a:pt x="1575816" y="166116"/>
                </a:lnTo>
                <a:lnTo>
                  <a:pt x="1575816" y="182880"/>
                </a:lnTo>
                <a:close/>
              </a:path>
              <a:path w="1926589" h="182879">
                <a:moveTo>
                  <a:pt x="1458468" y="182880"/>
                </a:moveTo>
                <a:lnTo>
                  <a:pt x="1391412" y="182880"/>
                </a:lnTo>
                <a:lnTo>
                  <a:pt x="1391412" y="166116"/>
                </a:lnTo>
                <a:lnTo>
                  <a:pt x="1458468" y="166116"/>
                </a:lnTo>
                <a:lnTo>
                  <a:pt x="1458468" y="182880"/>
                </a:lnTo>
                <a:close/>
              </a:path>
              <a:path w="1926589" h="182879">
                <a:moveTo>
                  <a:pt x="1342644" y="182880"/>
                </a:moveTo>
                <a:lnTo>
                  <a:pt x="1275588" y="182880"/>
                </a:lnTo>
                <a:lnTo>
                  <a:pt x="1275588" y="166116"/>
                </a:lnTo>
                <a:lnTo>
                  <a:pt x="1342644" y="166116"/>
                </a:lnTo>
                <a:lnTo>
                  <a:pt x="1342644" y="182880"/>
                </a:lnTo>
                <a:close/>
              </a:path>
              <a:path w="1926589" h="182879">
                <a:moveTo>
                  <a:pt x="1225296" y="182880"/>
                </a:moveTo>
                <a:lnTo>
                  <a:pt x="1158240" y="182880"/>
                </a:lnTo>
                <a:lnTo>
                  <a:pt x="1158240" y="166116"/>
                </a:lnTo>
                <a:lnTo>
                  <a:pt x="1225296" y="166116"/>
                </a:lnTo>
                <a:lnTo>
                  <a:pt x="1225296" y="182880"/>
                </a:lnTo>
                <a:close/>
              </a:path>
              <a:path w="1926589" h="182879">
                <a:moveTo>
                  <a:pt x="1107948" y="182880"/>
                </a:moveTo>
                <a:lnTo>
                  <a:pt x="1040892" y="182880"/>
                </a:lnTo>
                <a:lnTo>
                  <a:pt x="1040892" y="166116"/>
                </a:lnTo>
                <a:lnTo>
                  <a:pt x="1107948" y="166116"/>
                </a:lnTo>
                <a:lnTo>
                  <a:pt x="1107948" y="182880"/>
                </a:lnTo>
                <a:close/>
              </a:path>
              <a:path w="1926589" h="182879">
                <a:moveTo>
                  <a:pt x="990600" y="182880"/>
                </a:moveTo>
                <a:lnTo>
                  <a:pt x="925068" y="182880"/>
                </a:lnTo>
                <a:lnTo>
                  <a:pt x="925068" y="166116"/>
                </a:lnTo>
                <a:lnTo>
                  <a:pt x="990600" y="166116"/>
                </a:lnTo>
                <a:lnTo>
                  <a:pt x="990600" y="182880"/>
                </a:lnTo>
                <a:close/>
              </a:path>
              <a:path w="1926589" h="182879">
                <a:moveTo>
                  <a:pt x="874776" y="182880"/>
                </a:moveTo>
                <a:lnTo>
                  <a:pt x="807720" y="182880"/>
                </a:lnTo>
                <a:lnTo>
                  <a:pt x="807720" y="166116"/>
                </a:lnTo>
                <a:lnTo>
                  <a:pt x="874776" y="166116"/>
                </a:lnTo>
                <a:lnTo>
                  <a:pt x="874776" y="182880"/>
                </a:lnTo>
                <a:close/>
              </a:path>
              <a:path w="1926589" h="182879">
                <a:moveTo>
                  <a:pt x="757428" y="182880"/>
                </a:moveTo>
                <a:lnTo>
                  <a:pt x="690372" y="182880"/>
                </a:lnTo>
                <a:lnTo>
                  <a:pt x="690372" y="166116"/>
                </a:lnTo>
                <a:lnTo>
                  <a:pt x="757428" y="166116"/>
                </a:lnTo>
                <a:lnTo>
                  <a:pt x="757428" y="182880"/>
                </a:lnTo>
                <a:close/>
              </a:path>
              <a:path w="1926589" h="182879">
                <a:moveTo>
                  <a:pt x="640080" y="182880"/>
                </a:moveTo>
                <a:lnTo>
                  <a:pt x="573024" y="182880"/>
                </a:lnTo>
                <a:lnTo>
                  <a:pt x="573024" y="166116"/>
                </a:lnTo>
                <a:lnTo>
                  <a:pt x="640080" y="166116"/>
                </a:lnTo>
                <a:lnTo>
                  <a:pt x="640080" y="182880"/>
                </a:lnTo>
                <a:close/>
              </a:path>
              <a:path w="1926589" h="182879">
                <a:moveTo>
                  <a:pt x="522732" y="182880"/>
                </a:moveTo>
                <a:lnTo>
                  <a:pt x="457200" y="182880"/>
                </a:lnTo>
                <a:lnTo>
                  <a:pt x="457200" y="166116"/>
                </a:lnTo>
                <a:lnTo>
                  <a:pt x="522732" y="166116"/>
                </a:lnTo>
                <a:lnTo>
                  <a:pt x="522732" y="182880"/>
                </a:lnTo>
                <a:close/>
              </a:path>
              <a:path w="1926589" h="182879">
                <a:moveTo>
                  <a:pt x="406908" y="182880"/>
                </a:moveTo>
                <a:lnTo>
                  <a:pt x="339852" y="182880"/>
                </a:lnTo>
                <a:lnTo>
                  <a:pt x="339852" y="166116"/>
                </a:lnTo>
                <a:lnTo>
                  <a:pt x="406908" y="166116"/>
                </a:lnTo>
                <a:lnTo>
                  <a:pt x="406908" y="182880"/>
                </a:lnTo>
                <a:close/>
              </a:path>
              <a:path w="1926589" h="182879">
                <a:moveTo>
                  <a:pt x="289560" y="182880"/>
                </a:moveTo>
                <a:lnTo>
                  <a:pt x="222504" y="182880"/>
                </a:lnTo>
                <a:lnTo>
                  <a:pt x="222504" y="166116"/>
                </a:lnTo>
                <a:lnTo>
                  <a:pt x="289560" y="166116"/>
                </a:lnTo>
                <a:lnTo>
                  <a:pt x="289560" y="182880"/>
                </a:lnTo>
                <a:close/>
              </a:path>
              <a:path w="1926589" h="182879">
                <a:moveTo>
                  <a:pt x="172212" y="182880"/>
                </a:moveTo>
                <a:lnTo>
                  <a:pt x="163068" y="182880"/>
                </a:lnTo>
                <a:lnTo>
                  <a:pt x="146304" y="179832"/>
                </a:lnTo>
                <a:lnTo>
                  <a:pt x="128016" y="175260"/>
                </a:lnTo>
                <a:lnTo>
                  <a:pt x="111252" y="169164"/>
                </a:lnTo>
                <a:lnTo>
                  <a:pt x="105156" y="166116"/>
                </a:lnTo>
                <a:lnTo>
                  <a:pt x="111252" y="150876"/>
                </a:lnTo>
                <a:lnTo>
                  <a:pt x="118872" y="153924"/>
                </a:lnTo>
                <a:lnTo>
                  <a:pt x="117348" y="153924"/>
                </a:lnTo>
                <a:lnTo>
                  <a:pt x="134112" y="158496"/>
                </a:lnTo>
                <a:lnTo>
                  <a:pt x="132587" y="158496"/>
                </a:lnTo>
                <a:lnTo>
                  <a:pt x="149352" y="163068"/>
                </a:lnTo>
                <a:lnTo>
                  <a:pt x="147828" y="163068"/>
                </a:lnTo>
                <a:lnTo>
                  <a:pt x="166116" y="166116"/>
                </a:lnTo>
                <a:lnTo>
                  <a:pt x="173736" y="166116"/>
                </a:lnTo>
                <a:lnTo>
                  <a:pt x="172212" y="182880"/>
                </a:lnTo>
                <a:close/>
              </a:path>
              <a:path w="1926589" h="182879">
                <a:moveTo>
                  <a:pt x="60960" y="137160"/>
                </a:moveTo>
                <a:lnTo>
                  <a:pt x="30480" y="102108"/>
                </a:lnTo>
                <a:lnTo>
                  <a:pt x="18287" y="80772"/>
                </a:lnTo>
                <a:lnTo>
                  <a:pt x="33528" y="74676"/>
                </a:lnTo>
                <a:lnTo>
                  <a:pt x="36576" y="79248"/>
                </a:lnTo>
                <a:lnTo>
                  <a:pt x="44195" y="92964"/>
                </a:lnTo>
                <a:lnTo>
                  <a:pt x="53678" y="105156"/>
                </a:lnTo>
                <a:lnTo>
                  <a:pt x="53340" y="105156"/>
                </a:lnTo>
                <a:lnTo>
                  <a:pt x="65532" y="117348"/>
                </a:lnTo>
                <a:lnTo>
                  <a:pt x="64008" y="117348"/>
                </a:lnTo>
                <a:lnTo>
                  <a:pt x="71628" y="124968"/>
                </a:lnTo>
                <a:lnTo>
                  <a:pt x="60960" y="137160"/>
                </a:lnTo>
                <a:close/>
              </a:path>
              <a:path w="1926589" h="182879">
                <a:moveTo>
                  <a:pt x="54864" y="106680"/>
                </a:moveTo>
                <a:lnTo>
                  <a:pt x="53340" y="105156"/>
                </a:lnTo>
                <a:lnTo>
                  <a:pt x="53678" y="105156"/>
                </a:lnTo>
                <a:lnTo>
                  <a:pt x="54864" y="106680"/>
                </a:lnTo>
                <a:close/>
              </a:path>
              <a:path w="1926589" h="182879">
                <a:moveTo>
                  <a:pt x="3048" y="32004"/>
                </a:moveTo>
                <a:lnTo>
                  <a:pt x="0" y="18288"/>
                </a:lnTo>
                <a:lnTo>
                  <a:pt x="0" y="0"/>
                </a:lnTo>
                <a:lnTo>
                  <a:pt x="16764" y="0"/>
                </a:lnTo>
                <a:lnTo>
                  <a:pt x="16764" y="18288"/>
                </a:lnTo>
                <a:lnTo>
                  <a:pt x="16954" y="18288"/>
                </a:lnTo>
                <a:lnTo>
                  <a:pt x="18287" y="28956"/>
                </a:lnTo>
                <a:lnTo>
                  <a:pt x="3048" y="32004"/>
                </a:lnTo>
                <a:close/>
              </a:path>
              <a:path w="1926589" h="182879">
                <a:moveTo>
                  <a:pt x="16954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16954" y="18288"/>
                </a:lnTo>
                <a:close/>
              </a:path>
            </a:pathLst>
          </a:custGeom>
          <a:solidFill>
            <a:srgbClr val="032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3511" y="1932432"/>
            <a:ext cx="960119" cy="9601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76391" y="1975234"/>
            <a:ext cx="2123440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550" spc="150" dirty="0">
                <a:latin typeface="Trebuchet MS"/>
                <a:cs typeface="Trebuchet MS"/>
              </a:rPr>
              <a:t>28%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investimento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em</a:t>
            </a:r>
            <a:endParaRPr sz="1550">
              <a:latin typeface="Trebuchet MS"/>
              <a:cs typeface="Trebuchet MS"/>
            </a:endParaRPr>
          </a:p>
          <a:p>
            <a:pPr marR="146685">
              <a:lnSpc>
                <a:spcPct val="101899"/>
              </a:lnSpc>
            </a:pPr>
            <a:r>
              <a:rPr sz="1550" spc="10" dirty="0">
                <a:latin typeface="Trebuchet MS"/>
                <a:cs typeface="Trebuchet MS"/>
              </a:rPr>
              <a:t>campanhas</a:t>
            </a:r>
            <a:r>
              <a:rPr sz="1550" spc="114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está </a:t>
            </a:r>
            <a:r>
              <a:rPr sz="1550" spc="-35" dirty="0">
                <a:latin typeface="Trebuchet MS"/>
                <a:cs typeface="Trebuchet MS"/>
              </a:rPr>
              <a:t>trazendo</a:t>
            </a:r>
            <a:r>
              <a:rPr sz="1550" spc="-160" dirty="0">
                <a:latin typeface="Trebuchet MS"/>
                <a:cs typeface="Trebuchet MS"/>
              </a:rPr>
              <a:t> </a:t>
            </a:r>
            <a:r>
              <a:rPr sz="1550" spc="150" dirty="0">
                <a:latin typeface="Trebuchet MS"/>
                <a:cs typeface="Trebuchet MS"/>
              </a:rPr>
              <a:t>73%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todas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conversões.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8728" y="1829371"/>
            <a:ext cx="2616200" cy="4446905"/>
            <a:chOff x="7348728" y="1829371"/>
            <a:chExt cx="2616200" cy="44469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944" y="1833371"/>
              <a:ext cx="2406395" cy="12633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57516" y="1837943"/>
              <a:ext cx="2399030" cy="1256030"/>
            </a:xfrm>
            <a:custGeom>
              <a:avLst/>
              <a:gdLst/>
              <a:ahLst/>
              <a:cxnLst/>
              <a:rect l="l" t="t" r="r" b="b"/>
              <a:pathLst>
                <a:path w="2399029" h="1256030">
                  <a:moveTo>
                    <a:pt x="0" y="208787"/>
                  </a:moveTo>
                  <a:lnTo>
                    <a:pt x="5571" y="160753"/>
                  </a:lnTo>
                  <a:lnTo>
                    <a:pt x="21433" y="116743"/>
                  </a:lnTo>
                  <a:lnTo>
                    <a:pt x="46306" y="77986"/>
                  </a:lnTo>
                  <a:lnTo>
                    <a:pt x="78910" y="45706"/>
                  </a:lnTo>
                  <a:lnTo>
                    <a:pt x="117965" y="21131"/>
                  </a:lnTo>
                  <a:lnTo>
                    <a:pt x="162192" y="5487"/>
                  </a:lnTo>
                  <a:lnTo>
                    <a:pt x="210311" y="0"/>
                  </a:lnTo>
                  <a:lnTo>
                    <a:pt x="2189987" y="0"/>
                  </a:lnTo>
                  <a:lnTo>
                    <a:pt x="2237543" y="5487"/>
                  </a:lnTo>
                  <a:lnTo>
                    <a:pt x="2281365" y="21131"/>
                  </a:lnTo>
                  <a:lnTo>
                    <a:pt x="2320150" y="45706"/>
                  </a:lnTo>
                  <a:lnTo>
                    <a:pt x="2352589" y="77986"/>
                  </a:lnTo>
                  <a:lnTo>
                    <a:pt x="2377377" y="116743"/>
                  </a:lnTo>
                  <a:lnTo>
                    <a:pt x="2393208" y="160753"/>
                  </a:lnTo>
                  <a:lnTo>
                    <a:pt x="2398775" y="208787"/>
                  </a:lnTo>
                  <a:lnTo>
                    <a:pt x="2398775" y="1045463"/>
                  </a:lnTo>
                  <a:lnTo>
                    <a:pt x="2393208" y="1093583"/>
                  </a:lnTo>
                  <a:lnTo>
                    <a:pt x="2377377" y="1137810"/>
                  </a:lnTo>
                  <a:lnTo>
                    <a:pt x="2352589" y="1176865"/>
                  </a:lnTo>
                  <a:lnTo>
                    <a:pt x="2320150" y="1209469"/>
                  </a:lnTo>
                  <a:lnTo>
                    <a:pt x="2281365" y="1234342"/>
                  </a:lnTo>
                  <a:lnTo>
                    <a:pt x="2237543" y="1250204"/>
                  </a:lnTo>
                  <a:lnTo>
                    <a:pt x="2189987" y="1255775"/>
                  </a:lnTo>
                  <a:lnTo>
                    <a:pt x="210311" y="1255775"/>
                  </a:lnTo>
                  <a:lnTo>
                    <a:pt x="162192" y="1250204"/>
                  </a:lnTo>
                  <a:lnTo>
                    <a:pt x="117965" y="1234342"/>
                  </a:lnTo>
                  <a:lnTo>
                    <a:pt x="78910" y="1209469"/>
                  </a:lnTo>
                  <a:lnTo>
                    <a:pt x="46306" y="1176865"/>
                  </a:lnTo>
                  <a:lnTo>
                    <a:pt x="21433" y="1137810"/>
                  </a:lnTo>
                  <a:lnTo>
                    <a:pt x="5571" y="1093583"/>
                  </a:lnTo>
                  <a:lnTo>
                    <a:pt x="0" y="1045463"/>
                  </a:lnTo>
                  <a:lnTo>
                    <a:pt x="0" y="208787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8728" y="6010655"/>
              <a:ext cx="262127" cy="265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4028" y="6010655"/>
              <a:ext cx="265175" cy="2651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1727" y="1221718"/>
            <a:ext cx="25006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260" dirty="0">
                <a:latin typeface="Trebuchet MS"/>
                <a:cs typeface="Trebuchet MS"/>
              </a:rPr>
              <a:t>%</a:t>
            </a:r>
            <a:r>
              <a:rPr sz="1750" b="1" spc="-11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Gasto</a:t>
            </a:r>
            <a:r>
              <a:rPr sz="1750" b="1" spc="-9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vs</a:t>
            </a:r>
            <a:r>
              <a:rPr sz="1750" b="1" spc="-100" dirty="0">
                <a:latin typeface="Trebuchet MS"/>
                <a:cs typeface="Trebuchet MS"/>
              </a:rPr>
              <a:t> </a:t>
            </a:r>
            <a:r>
              <a:rPr sz="1750" b="1" spc="260" dirty="0">
                <a:latin typeface="Trebuchet MS"/>
                <a:cs typeface="Trebuchet MS"/>
              </a:rPr>
              <a:t>%</a:t>
            </a:r>
            <a:r>
              <a:rPr sz="1750" b="1" spc="-110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Conversão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8947" y="4205753"/>
            <a:ext cx="2609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Impressões</a:t>
            </a:r>
            <a:r>
              <a:rPr sz="1400" b="1" spc="-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para</a:t>
            </a:r>
            <a:r>
              <a:rPr sz="1400" b="1" spc="-10" dirty="0">
                <a:latin typeface="Trebuchet MS"/>
                <a:cs typeface="Trebuchet MS"/>
              </a:rPr>
              <a:t> conseguir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uma </a:t>
            </a:r>
            <a:r>
              <a:rPr sz="1400" b="1" spc="-10" dirty="0">
                <a:latin typeface="Trebuchet MS"/>
                <a:cs typeface="Trebuchet MS"/>
              </a:rPr>
              <a:t>Conversão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678" y="5318241"/>
            <a:ext cx="555053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dirty="0">
                <a:latin typeface="Trebuchet MS"/>
                <a:cs typeface="Trebuchet MS"/>
              </a:rPr>
              <a:t>Aqui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vemos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claramente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companhas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que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mais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convertem </a:t>
            </a:r>
            <a:r>
              <a:rPr sz="1550" spc="65" dirty="0">
                <a:latin typeface="Trebuchet MS"/>
                <a:cs typeface="Trebuchet MS"/>
              </a:rPr>
              <a:t>são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65" dirty="0">
                <a:latin typeface="Trebuchet MS"/>
                <a:cs typeface="Trebuchet MS"/>
              </a:rPr>
              <a:t>dos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canais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X,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Meta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TikTok.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684020"/>
            <a:ext cx="10279380" cy="5003800"/>
            <a:chOff x="0" y="1684020"/>
            <a:chExt cx="10279380" cy="50038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84020"/>
              <a:ext cx="7124700" cy="34122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2903" y="4668011"/>
              <a:ext cx="3046475" cy="2019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0692765" cy="6014085"/>
          </a:xfrm>
          <a:custGeom>
            <a:avLst/>
            <a:gdLst/>
            <a:ahLst/>
            <a:cxnLst/>
            <a:rect l="l" t="t" r="r" b="b"/>
            <a:pathLst>
              <a:path w="10692765" h="6014084">
                <a:moveTo>
                  <a:pt x="10692384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10692384" y="0"/>
                </a:lnTo>
                <a:lnTo>
                  <a:pt x="10692384" y="60137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72668"/>
            <a:ext cx="9589135" cy="6014085"/>
            <a:chOff x="0" y="772668"/>
            <a:chExt cx="9589135" cy="6014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668"/>
              <a:ext cx="9589007" cy="6013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97963" y="4268724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367284" y="249936"/>
                  </a:move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8"/>
                  </a:lnTo>
                  <a:lnTo>
                    <a:pt x="294357" y="107865"/>
                  </a:lnTo>
                  <a:lnTo>
                    <a:pt x="264794" y="79248"/>
                  </a:lnTo>
                  <a:lnTo>
                    <a:pt x="230914" y="61806"/>
                  </a:lnTo>
                  <a:lnTo>
                    <a:pt x="194408" y="56811"/>
                  </a:lnTo>
                  <a:lnTo>
                    <a:pt x="156972" y="65531"/>
                  </a:lnTo>
                  <a:lnTo>
                    <a:pt x="123102" y="85880"/>
                  </a:lnTo>
                  <a:lnTo>
                    <a:pt x="95231" y="116397"/>
                  </a:lnTo>
                  <a:lnTo>
                    <a:pt x="74237" y="155179"/>
                  </a:lnTo>
                  <a:lnTo>
                    <a:pt x="60996" y="200326"/>
                  </a:lnTo>
                  <a:lnTo>
                    <a:pt x="56387" y="249936"/>
                  </a:lnTo>
                  <a:lnTo>
                    <a:pt x="0" y="249936"/>
                  </a:lnTo>
                  <a:lnTo>
                    <a:pt x="4012" y="199816"/>
                  </a:lnTo>
                  <a:lnTo>
                    <a:pt x="15525" y="153019"/>
                  </a:lnTo>
                  <a:lnTo>
                    <a:pt x="33754" y="110579"/>
                  </a:lnTo>
                  <a:lnTo>
                    <a:pt x="57911" y="73533"/>
                  </a:lnTo>
                  <a:lnTo>
                    <a:pt x="87213" y="42916"/>
                  </a:lnTo>
                  <a:lnTo>
                    <a:pt x="120872" y="19764"/>
                  </a:lnTo>
                  <a:lnTo>
                    <a:pt x="158103" y="5113"/>
                  </a:lnTo>
                  <a:lnTo>
                    <a:pt x="198119" y="0"/>
                  </a:lnTo>
                  <a:lnTo>
                    <a:pt x="242725" y="6505"/>
                  </a:lnTo>
                  <a:lnTo>
                    <a:pt x="284197" y="25117"/>
                  </a:lnTo>
                  <a:lnTo>
                    <a:pt x="321183" y="54483"/>
                  </a:lnTo>
                  <a:lnTo>
                    <a:pt x="352326" y="93246"/>
                  </a:lnTo>
                  <a:lnTo>
                    <a:pt x="376272" y="140052"/>
                  </a:lnTo>
                  <a:lnTo>
                    <a:pt x="391667" y="193548"/>
                  </a:lnTo>
                  <a:lnTo>
                    <a:pt x="419100" y="193548"/>
                  </a:lnTo>
                  <a:lnTo>
                    <a:pt x="367284" y="249936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963" y="4268724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0" y="249936"/>
                  </a:moveTo>
                  <a:lnTo>
                    <a:pt x="4012" y="199816"/>
                  </a:lnTo>
                  <a:lnTo>
                    <a:pt x="15525" y="153019"/>
                  </a:lnTo>
                  <a:lnTo>
                    <a:pt x="33754" y="110579"/>
                  </a:lnTo>
                  <a:lnTo>
                    <a:pt x="57911" y="73533"/>
                  </a:lnTo>
                  <a:lnTo>
                    <a:pt x="87213" y="42916"/>
                  </a:lnTo>
                  <a:lnTo>
                    <a:pt x="120872" y="19764"/>
                  </a:lnTo>
                  <a:lnTo>
                    <a:pt x="158103" y="5113"/>
                  </a:lnTo>
                  <a:lnTo>
                    <a:pt x="198119" y="0"/>
                  </a:lnTo>
                  <a:lnTo>
                    <a:pt x="242725" y="6505"/>
                  </a:lnTo>
                  <a:lnTo>
                    <a:pt x="284197" y="25117"/>
                  </a:lnTo>
                  <a:lnTo>
                    <a:pt x="321183" y="54483"/>
                  </a:lnTo>
                  <a:lnTo>
                    <a:pt x="352326" y="93246"/>
                  </a:lnTo>
                  <a:lnTo>
                    <a:pt x="376272" y="140052"/>
                  </a:lnTo>
                  <a:lnTo>
                    <a:pt x="391667" y="193548"/>
                  </a:lnTo>
                  <a:lnTo>
                    <a:pt x="419100" y="193548"/>
                  </a:lnTo>
                  <a:lnTo>
                    <a:pt x="367284" y="249936"/>
                  </a:ln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8"/>
                  </a:lnTo>
                  <a:lnTo>
                    <a:pt x="294357" y="107865"/>
                  </a:lnTo>
                  <a:lnTo>
                    <a:pt x="264794" y="79248"/>
                  </a:lnTo>
                  <a:lnTo>
                    <a:pt x="230914" y="61806"/>
                  </a:lnTo>
                  <a:lnTo>
                    <a:pt x="194408" y="56811"/>
                  </a:lnTo>
                  <a:lnTo>
                    <a:pt x="156972" y="65531"/>
                  </a:lnTo>
                  <a:lnTo>
                    <a:pt x="123102" y="85880"/>
                  </a:lnTo>
                  <a:lnTo>
                    <a:pt x="95231" y="116397"/>
                  </a:lnTo>
                  <a:lnTo>
                    <a:pt x="74237" y="155179"/>
                  </a:lnTo>
                  <a:lnTo>
                    <a:pt x="60996" y="200326"/>
                  </a:lnTo>
                  <a:lnTo>
                    <a:pt x="56387" y="249936"/>
                  </a:lnTo>
                  <a:lnTo>
                    <a:pt x="0" y="249936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2885" y="3926864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60%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39171" y="3702367"/>
            <a:ext cx="436245" cy="267335"/>
            <a:chOff x="4039171" y="3702367"/>
            <a:chExt cx="436245" cy="267335"/>
          </a:xfrm>
        </p:grpSpPr>
        <p:sp>
          <p:nvSpPr>
            <p:cNvPr id="9" name="object 9"/>
            <p:cNvSpPr/>
            <p:nvPr/>
          </p:nvSpPr>
          <p:spPr>
            <a:xfrm>
              <a:off x="4047743" y="3710939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368808" y="249936"/>
                  </a:move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1"/>
                  </a:lnTo>
                  <a:lnTo>
                    <a:pt x="294357" y="107808"/>
                  </a:lnTo>
                  <a:lnTo>
                    <a:pt x="264794" y="79057"/>
                  </a:lnTo>
                  <a:lnTo>
                    <a:pt x="230914" y="61355"/>
                  </a:lnTo>
                  <a:lnTo>
                    <a:pt x="194408" y="55929"/>
                  </a:lnTo>
                  <a:lnTo>
                    <a:pt x="156972" y="64008"/>
                  </a:lnTo>
                  <a:lnTo>
                    <a:pt x="123687" y="85100"/>
                  </a:lnTo>
                  <a:lnTo>
                    <a:pt x="95890" y="116067"/>
                  </a:lnTo>
                  <a:lnTo>
                    <a:pt x="74676" y="155082"/>
                  </a:lnTo>
                  <a:lnTo>
                    <a:pt x="61142" y="200314"/>
                  </a:lnTo>
                  <a:lnTo>
                    <a:pt x="56387" y="249936"/>
                  </a:lnTo>
                  <a:lnTo>
                    <a:pt x="0" y="249936"/>
                  </a:lnTo>
                  <a:lnTo>
                    <a:pt x="4012" y="199379"/>
                  </a:lnTo>
                  <a:lnTo>
                    <a:pt x="15525" y="152376"/>
                  </a:lnTo>
                  <a:lnTo>
                    <a:pt x="33754" y="109909"/>
                  </a:lnTo>
                  <a:lnTo>
                    <a:pt x="57911" y="72961"/>
                  </a:lnTo>
                  <a:lnTo>
                    <a:pt x="87213" y="42514"/>
                  </a:lnTo>
                  <a:lnTo>
                    <a:pt x="120872" y="19550"/>
                  </a:lnTo>
                  <a:lnTo>
                    <a:pt x="158103" y="5051"/>
                  </a:lnTo>
                  <a:lnTo>
                    <a:pt x="198119" y="0"/>
                  </a:lnTo>
                  <a:lnTo>
                    <a:pt x="243254" y="6399"/>
                  </a:lnTo>
                  <a:lnTo>
                    <a:pt x="284875" y="24779"/>
                  </a:lnTo>
                  <a:lnTo>
                    <a:pt x="321754" y="53911"/>
                  </a:lnTo>
                  <a:lnTo>
                    <a:pt x="352664" y="92568"/>
                  </a:lnTo>
                  <a:lnTo>
                    <a:pt x="376378" y="139523"/>
                  </a:lnTo>
                  <a:lnTo>
                    <a:pt x="391667" y="193548"/>
                  </a:lnTo>
                  <a:lnTo>
                    <a:pt x="419100" y="193548"/>
                  </a:lnTo>
                  <a:lnTo>
                    <a:pt x="368808" y="249936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7743" y="3710939"/>
              <a:ext cx="419100" cy="250190"/>
            </a:xfrm>
            <a:custGeom>
              <a:avLst/>
              <a:gdLst/>
              <a:ahLst/>
              <a:cxnLst/>
              <a:rect l="l" t="t" r="r" b="b"/>
              <a:pathLst>
                <a:path w="419100" h="250189">
                  <a:moveTo>
                    <a:pt x="0" y="249936"/>
                  </a:moveTo>
                  <a:lnTo>
                    <a:pt x="4012" y="199379"/>
                  </a:lnTo>
                  <a:lnTo>
                    <a:pt x="15525" y="152376"/>
                  </a:lnTo>
                  <a:lnTo>
                    <a:pt x="33754" y="109909"/>
                  </a:lnTo>
                  <a:lnTo>
                    <a:pt x="57911" y="72961"/>
                  </a:lnTo>
                  <a:lnTo>
                    <a:pt x="87213" y="42514"/>
                  </a:lnTo>
                  <a:lnTo>
                    <a:pt x="120872" y="19550"/>
                  </a:lnTo>
                  <a:lnTo>
                    <a:pt x="158103" y="5051"/>
                  </a:lnTo>
                  <a:lnTo>
                    <a:pt x="198119" y="0"/>
                  </a:lnTo>
                  <a:lnTo>
                    <a:pt x="243254" y="6399"/>
                  </a:lnTo>
                  <a:lnTo>
                    <a:pt x="284875" y="24779"/>
                  </a:lnTo>
                  <a:lnTo>
                    <a:pt x="321754" y="53911"/>
                  </a:lnTo>
                  <a:lnTo>
                    <a:pt x="352664" y="92568"/>
                  </a:lnTo>
                  <a:lnTo>
                    <a:pt x="376378" y="139523"/>
                  </a:lnTo>
                  <a:lnTo>
                    <a:pt x="391667" y="193548"/>
                  </a:lnTo>
                  <a:lnTo>
                    <a:pt x="419100" y="193548"/>
                  </a:lnTo>
                  <a:lnTo>
                    <a:pt x="368808" y="249936"/>
                  </a:ln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1"/>
                  </a:lnTo>
                  <a:lnTo>
                    <a:pt x="294357" y="107808"/>
                  </a:lnTo>
                  <a:lnTo>
                    <a:pt x="264794" y="79057"/>
                  </a:lnTo>
                  <a:lnTo>
                    <a:pt x="230914" y="61355"/>
                  </a:lnTo>
                  <a:lnTo>
                    <a:pt x="194408" y="55929"/>
                  </a:lnTo>
                  <a:lnTo>
                    <a:pt x="156972" y="64008"/>
                  </a:lnTo>
                  <a:lnTo>
                    <a:pt x="123687" y="85100"/>
                  </a:lnTo>
                  <a:lnTo>
                    <a:pt x="95890" y="116067"/>
                  </a:lnTo>
                  <a:lnTo>
                    <a:pt x="74676" y="155082"/>
                  </a:lnTo>
                  <a:lnTo>
                    <a:pt x="61142" y="200314"/>
                  </a:lnTo>
                  <a:lnTo>
                    <a:pt x="56387" y="249936"/>
                  </a:lnTo>
                  <a:lnTo>
                    <a:pt x="0" y="249936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42673" y="3369037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32%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12751" y="4124515"/>
            <a:ext cx="438150" cy="267335"/>
            <a:chOff x="6012751" y="4124515"/>
            <a:chExt cx="438150" cy="267335"/>
          </a:xfrm>
        </p:grpSpPr>
        <p:sp>
          <p:nvSpPr>
            <p:cNvPr id="13" name="object 13"/>
            <p:cNvSpPr/>
            <p:nvPr/>
          </p:nvSpPr>
          <p:spPr>
            <a:xfrm>
              <a:off x="6021323" y="4133088"/>
              <a:ext cx="421005" cy="250190"/>
            </a:xfrm>
            <a:custGeom>
              <a:avLst/>
              <a:gdLst/>
              <a:ahLst/>
              <a:cxnLst/>
              <a:rect l="l" t="t" r="r" b="b"/>
              <a:pathLst>
                <a:path w="421004" h="250189">
                  <a:moveTo>
                    <a:pt x="368808" y="249936"/>
                  </a:move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8"/>
                  </a:lnTo>
                  <a:lnTo>
                    <a:pt x="294357" y="107865"/>
                  </a:lnTo>
                  <a:lnTo>
                    <a:pt x="264794" y="79248"/>
                  </a:lnTo>
                  <a:lnTo>
                    <a:pt x="230914" y="61806"/>
                  </a:lnTo>
                  <a:lnTo>
                    <a:pt x="194408" y="56811"/>
                  </a:lnTo>
                  <a:lnTo>
                    <a:pt x="156972" y="65531"/>
                  </a:lnTo>
                  <a:lnTo>
                    <a:pt x="123846" y="85880"/>
                  </a:lnTo>
                  <a:lnTo>
                    <a:pt x="96426" y="116397"/>
                  </a:lnTo>
                  <a:lnTo>
                    <a:pt x="75663" y="155179"/>
                  </a:lnTo>
                  <a:lnTo>
                    <a:pt x="62508" y="200326"/>
                  </a:lnTo>
                  <a:lnTo>
                    <a:pt x="57912" y="249936"/>
                  </a:lnTo>
                  <a:lnTo>
                    <a:pt x="0" y="249936"/>
                  </a:lnTo>
                  <a:lnTo>
                    <a:pt x="4077" y="199379"/>
                  </a:lnTo>
                  <a:lnTo>
                    <a:pt x="15763" y="152376"/>
                  </a:lnTo>
                  <a:lnTo>
                    <a:pt x="34236" y="109909"/>
                  </a:lnTo>
                  <a:lnTo>
                    <a:pt x="58673" y="72961"/>
                  </a:lnTo>
                  <a:lnTo>
                    <a:pt x="88255" y="42514"/>
                  </a:lnTo>
                  <a:lnTo>
                    <a:pt x="122158" y="19550"/>
                  </a:lnTo>
                  <a:lnTo>
                    <a:pt x="159561" y="5051"/>
                  </a:lnTo>
                  <a:lnTo>
                    <a:pt x="199643" y="0"/>
                  </a:lnTo>
                  <a:lnTo>
                    <a:pt x="244242" y="6505"/>
                  </a:lnTo>
                  <a:lnTo>
                    <a:pt x="285665" y="25117"/>
                  </a:lnTo>
                  <a:lnTo>
                    <a:pt x="322516" y="54483"/>
                  </a:lnTo>
                  <a:lnTo>
                    <a:pt x="353398" y="93246"/>
                  </a:lnTo>
                  <a:lnTo>
                    <a:pt x="376914" y="140052"/>
                  </a:lnTo>
                  <a:lnTo>
                    <a:pt x="391667" y="193548"/>
                  </a:lnTo>
                  <a:lnTo>
                    <a:pt x="420623" y="193548"/>
                  </a:lnTo>
                  <a:lnTo>
                    <a:pt x="368808" y="249936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1323" y="4133088"/>
              <a:ext cx="421005" cy="250190"/>
            </a:xfrm>
            <a:custGeom>
              <a:avLst/>
              <a:gdLst/>
              <a:ahLst/>
              <a:cxnLst/>
              <a:rect l="l" t="t" r="r" b="b"/>
              <a:pathLst>
                <a:path w="421004" h="250189">
                  <a:moveTo>
                    <a:pt x="0" y="249936"/>
                  </a:moveTo>
                  <a:lnTo>
                    <a:pt x="4077" y="199379"/>
                  </a:lnTo>
                  <a:lnTo>
                    <a:pt x="15763" y="152376"/>
                  </a:lnTo>
                  <a:lnTo>
                    <a:pt x="34236" y="109909"/>
                  </a:lnTo>
                  <a:lnTo>
                    <a:pt x="58673" y="72961"/>
                  </a:lnTo>
                  <a:lnTo>
                    <a:pt x="88255" y="42514"/>
                  </a:lnTo>
                  <a:lnTo>
                    <a:pt x="122158" y="19550"/>
                  </a:lnTo>
                  <a:lnTo>
                    <a:pt x="159561" y="5051"/>
                  </a:lnTo>
                  <a:lnTo>
                    <a:pt x="199643" y="0"/>
                  </a:lnTo>
                  <a:lnTo>
                    <a:pt x="244242" y="6505"/>
                  </a:lnTo>
                  <a:lnTo>
                    <a:pt x="285665" y="25117"/>
                  </a:lnTo>
                  <a:lnTo>
                    <a:pt x="322516" y="54483"/>
                  </a:lnTo>
                  <a:lnTo>
                    <a:pt x="353398" y="93246"/>
                  </a:lnTo>
                  <a:lnTo>
                    <a:pt x="376914" y="140052"/>
                  </a:lnTo>
                  <a:lnTo>
                    <a:pt x="391667" y="193548"/>
                  </a:lnTo>
                  <a:lnTo>
                    <a:pt x="420623" y="193548"/>
                  </a:lnTo>
                  <a:lnTo>
                    <a:pt x="368808" y="249936"/>
                  </a:lnTo>
                  <a:lnTo>
                    <a:pt x="306323" y="193548"/>
                  </a:lnTo>
                  <a:lnTo>
                    <a:pt x="333756" y="193548"/>
                  </a:lnTo>
                  <a:lnTo>
                    <a:pt x="317909" y="146388"/>
                  </a:lnTo>
                  <a:lnTo>
                    <a:pt x="294357" y="107865"/>
                  </a:lnTo>
                  <a:lnTo>
                    <a:pt x="264794" y="79248"/>
                  </a:lnTo>
                  <a:lnTo>
                    <a:pt x="230914" y="61806"/>
                  </a:lnTo>
                  <a:lnTo>
                    <a:pt x="194408" y="56811"/>
                  </a:lnTo>
                  <a:lnTo>
                    <a:pt x="156972" y="65531"/>
                  </a:lnTo>
                  <a:lnTo>
                    <a:pt x="123846" y="85880"/>
                  </a:lnTo>
                  <a:lnTo>
                    <a:pt x="96426" y="116397"/>
                  </a:lnTo>
                  <a:lnTo>
                    <a:pt x="75663" y="155179"/>
                  </a:lnTo>
                  <a:lnTo>
                    <a:pt x="62508" y="200326"/>
                  </a:lnTo>
                  <a:lnTo>
                    <a:pt x="57912" y="249936"/>
                  </a:lnTo>
                  <a:lnTo>
                    <a:pt x="0" y="249936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7711" y="3791214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50%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01724" y="2194560"/>
            <a:ext cx="730250" cy="635000"/>
            <a:chOff x="7701724" y="2194560"/>
            <a:chExt cx="730250" cy="635000"/>
          </a:xfrm>
        </p:grpSpPr>
        <p:sp>
          <p:nvSpPr>
            <p:cNvPr id="17" name="object 17"/>
            <p:cNvSpPr/>
            <p:nvPr/>
          </p:nvSpPr>
          <p:spPr>
            <a:xfrm>
              <a:off x="7710296" y="2203132"/>
              <a:ext cx="713105" cy="617855"/>
            </a:xfrm>
            <a:custGeom>
              <a:avLst/>
              <a:gdLst/>
              <a:ahLst/>
              <a:cxnLst/>
              <a:rect l="l" t="t" r="r" b="b"/>
              <a:pathLst>
                <a:path w="713104" h="617855">
                  <a:moveTo>
                    <a:pt x="86486" y="617791"/>
                  </a:moveTo>
                  <a:lnTo>
                    <a:pt x="58067" y="578081"/>
                  </a:lnTo>
                  <a:lnTo>
                    <a:pt x="35277" y="535566"/>
                  </a:lnTo>
                  <a:lnTo>
                    <a:pt x="18097" y="490870"/>
                  </a:lnTo>
                  <a:lnTo>
                    <a:pt x="6505" y="444619"/>
                  </a:lnTo>
                  <a:lnTo>
                    <a:pt x="479" y="397437"/>
                  </a:lnTo>
                  <a:lnTo>
                    <a:pt x="0" y="349948"/>
                  </a:lnTo>
                  <a:lnTo>
                    <a:pt x="5044" y="302776"/>
                  </a:lnTo>
                  <a:lnTo>
                    <a:pt x="15592" y="256547"/>
                  </a:lnTo>
                  <a:lnTo>
                    <a:pt x="31622" y="211883"/>
                  </a:lnTo>
                  <a:lnTo>
                    <a:pt x="53114" y="169410"/>
                  </a:lnTo>
                  <a:lnTo>
                    <a:pt x="80045" y="129753"/>
                  </a:lnTo>
                  <a:lnTo>
                    <a:pt x="112394" y="93535"/>
                  </a:lnTo>
                  <a:lnTo>
                    <a:pt x="148557" y="62701"/>
                  </a:lnTo>
                  <a:lnTo>
                    <a:pt x="187317" y="38001"/>
                  </a:lnTo>
                  <a:lnTo>
                    <a:pt x="228099" y="19407"/>
                  </a:lnTo>
                  <a:lnTo>
                    <a:pt x="270326" y="6893"/>
                  </a:lnTo>
                  <a:lnTo>
                    <a:pt x="313421" y="433"/>
                  </a:lnTo>
                  <a:lnTo>
                    <a:pt x="356806" y="0"/>
                  </a:lnTo>
                  <a:lnTo>
                    <a:pt x="399906" y="5567"/>
                  </a:lnTo>
                  <a:lnTo>
                    <a:pt x="442143" y="17109"/>
                  </a:lnTo>
                  <a:lnTo>
                    <a:pt x="482941" y="34599"/>
                  </a:lnTo>
                  <a:lnTo>
                    <a:pt x="521723" y="58010"/>
                  </a:lnTo>
                  <a:lnTo>
                    <a:pt x="557911" y="87316"/>
                  </a:lnTo>
                  <a:lnTo>
                    <a:pt x="590930" y="122491"/>
                  </a:lnTo>
                  <a:lnTo>
                    <a:pt x="615457" y="157019"/>
                  </a:lnTo>
                  <a:lnTo>
                    <a:pt x="636269" y="194119"/>
                  </a:lnTo>
                  <a:lnTo>
                    <a:pt x="653081" y="233505"/>
                  </a:lnTo>
                  <a:lnTo>
                    <a:pt x="665606" y="274891"/>
                  </a:lnTo>
                  <a:lnTo>
                    <a:pt x="712851" y="274891"/>
                  </a:lnTo>
                  <a:lnTo>
                    <a:pt x="629030" y="370903"/>
                  </a:lnTo>
                  <a:lnTo>
                    <a:pt x="519302" y="274891"/>
                  </a:lnTo>
                  <a:lnTo>
                    <a:pt x="565023" y="274891"/>
                  </a:lnTo>
                  <a:lnTo>
                    <a:pt x="546032" y="230266"/>
                  </a:lnTo>
                  <a:lnTo>
                    <a:pt x="521134" y="191199"/>
                  </a:lnTo>
                  <a:lnTo>
                    <a:pt x="491193" y="158164"/>
                  </a:lnTo>
                  <a:lnTo>
                    <a:pt x="457076" y="131639"/>
                  </a:lnTo>
                  <a:lnTo>
                    <a:pt x="419647" y="112101"/>
                  </a:lnTo>
                  <a:lnTo>
                    <a:pt x="379772" y="100026"/>
                  </a:lnTo>
                  <a:lnTo>
                    <a:pt x="338317" y="95891"/>
                  </a:lnTo>
                  <a:lnTo>
                    <a:pt x="296146" y="100172"/>
                  </a:lnTo>
                  <a:lnTo>
                    <a:pt x="254126" y="113347"/>
                  </a:lnTo>
                  <a:lnTo>
                    <a:pt x="214795" y="134802"/>
                  </a:lnTo>
                  <a:lnTo>
                    <a:pt x="180381" y="162955"/>
                  </a:lnTo>
                  <a:lnTo>
                    <a:pt x="151285" y="196828"/>
                  </a:lnTo>
                  <a:lnTo>
                    <a:pt x="127908" y="235443"/>
                  </a:lnTo>
                  <a:lnTo>
                    <a:pt x="110653" y="277820"/>
                  </a:lnTo>
                  <a:lnTo>
                    <a:pt x="99920" y="322982"/>
                  </a:lnTo>
                  <a:lnTo>
                    <a:pt x="96111" y="369950"/>
                  </a:lnTo>
                  <a:lnTo>
                    <a:pt x="99628" y="417746"/>
                  </a:lnTo>
                  <a:lnTo>
                    <a:pt x="110870" y="465391"/>
                  </a:lnTo>
                  <a:lnTo>
                    <a:pt x="130111" y="510158"/>
                  </a:lnTo>
                  <a:lnTo>
                    <a:pt x="155066" y="549211"/>
                  </a:lnTo>
                  <a:lnTo>
                    <a:pt x="86486" y="617791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0296" y="2203132"/>
              <a:ext cx="713105" cy="617855"/>
            </a:xfrm>
            <a:custGeom>
              <a:avLst/>
              <a:gdLst/>
              <a:ahLst/>
              <a:cxnLst/>
              <a:rect l="l" t="t" r="r" b="b"/>
              <a:pathLst>
                <a:path w="713104" h="617855">
                  <a:moveTo>
                    <a:pt x="86486" y="617791"/>
                  </a:moveTo>
                  <a:lnTo>
                    <a:pt x="58067" y="578081"/>
                  </a:lnTo>
                  <a:lnTo>
                    <a:pt x="35277" y="535566"/>
                  </a:lnTo>
                  <a:lnTo>
                    <a:pt x="18097" y="490870"/>
                  </a:lnTo>
                  <a:lnTo>
                    <a:pt x="6505" y="444619"/>
                  </a:lnTo>
                  <a:lnTo>
                    <a:pt x="479" y="397437"/>
                  </a:lnTo>
                  <a:lnTo>
                    <a:pt x="0" y="349948"/>
                  </a:lnTo>
                  <a:lnTo>
                    <a:pt x="5044" y="302776"/>
                  </a:lnTo>
                  <a:lnTo>
                    <a:pt x="15592" y="256547"/>
                  </a:lnTo>
                  <a:lnTo>
                    <a:pt x="31622" y="211883"/>
                  </a:lnTo>
                  <a:lnTo>
                    <a:pt x="53114" y="169410"/>
                  </a:lnTo>
                  <a:lnTo>
                    <a:pt x="80045" y="129753"/>
                  </a:lnTo>
                  <a:lnTo>
                    <a:pt x="112394" y="93535"/>
                  </a:lnTo>
                  <a:lnTo>
                    <a:pt x="148557" y="62701"/>
                  </a:lnTo>
                  <a:lnTo>
                    <a:pt x="187317" y="38001"/>
                  </a:lnTo>
                  <a:lnTo>
                    <a:pt x="228099" y="19407"/>
                  </a:lnTo>
                  <a:lnTo>
                    <a:pt x="270326" y="6893"/>
                  </a:lnTo>
                  <a:lnTo>
                    <a:pt x="313421" y="433"/>
                  </a:lnTo>
                  <a:lnTo>
                    <a:pt x="356806" y="0"/>
                  </a:lnTo>
                  <a:lnTo>
                    <a:pt x="399906" y="5567"/>
                  </a:lnTo>
                  <a:lnTo>
                    <a:pt x="442143" y="17109"/>
                  </a:lnTo>
                  <a:lnTo>
                    <a:pt x="482941" y="34599"/>
                  </a:lnTo>
                  <a:lnTo>
                    <a:pt x="521723" y="58010"/>
                  </a:lnTo>
                  <a:lnTo>
                    <a:pt x="557911" y="87316"/>
                  </a:lnTo>
                  <a:lnTo>
                    <a:pt x="590930" y="122491"/>
                  </a:lnTo>
                  <a:lnTo>
                    <a:pt x="615457" y="157019"/>
                  </a:lnTo>
                  <a:lnTo>
                    <a:pt x="636269" y="194119"/>
                  </a:lnTo>
                  <a:lnTo>
                    <a:pt x="653081" y="233505"/>
                  </a:lnTo>
                  <a:lnTo>
                    <a:pt x="665606" y="274891"/>
                  </a:lnTo>
                  <a:lnTo>
                    <a:pt x="712851" y="274891"/>
                  </a:lnTo>
                  <a:lnTo>
                    <a:pt x="629030" y="370903"/>
                  </a:lnTo>
                  <a:lnTo>
                    <a:pt x="519302" y="274891"/>
                  </a:lnTo>
                  <a:lnTo>
                    <a:pt x="565023" y="274891"/>
                  </a:lnTo>
                  <a:lnTo>
                    <a:pt x="546032" y="230266"/>
                  </a:lnTo>
                  <a:lnTo>
                    <a:pt x="521134" y="191199"/>
                  </a:lnTo>
                  <a:lnTo>
                    <a:pt x="491193" y="158164"/>
                  </a:lnTo>
                  <a:lnTo>
                    <a:pt x="457076" y="131639"/>
                  </a:lnTo>
                  <a:lnTo>
                    <a:pt x="419647" y="112101"/>
                  </a:lnTo>
                  <a:lnTo>
                    <a:pt x="379772" y="100026"/>
                  </a:lnTo>
                  <a:lnTo>
                    <a:pt x="338317" y="95891"/>
                  </a:lnTo>
                  <a:lnTo>
                    <a:pt x="296146" y="100172"/>
                  </a:lnTo>
                  <a:lnTo>
                    <a:pt x="254126" y="113347"/>
                  </a:lnTo>
                  <a:lnTo>
                    <a:pt x="214795" y="134802"/>
                  </a:lnTo>
                  <a:lnTo>
                    <a:pt x="180381" y="162955"/>
                  </a:lnTo>
                  <a:lnTo>
                    <a:pt x="151285" y="196828"/>
                  </a:lnTo>
                  <a:lnTo>
                    <a:pt x="127908" y="235443"/>
                  </a:lnTo>
                  <a:lnTo>
                    <a:pt x="110653" y="277820"/>
                  </a:lnTo>
                  <a:lnTo>
                    <a:pt x="99920" y="322982"/>
                  </a:lnTo>
                  <a:lnTo>
                    <a:pt x="96111" y="369950"/>
                  </a:lnTo>
                  <a:lnTo>
                    <a:pt x="99628" y="417746"/>
                  </a:lnTo>
                  <a:lnTo>
                    <a:pt x="110870" y="465391"/>
                  </a:lnTo>
                  <a:lnTo>
                    <a:pt x="130111" y="510158"/>
                  </a:lnTo>
                  <a:lnTo>
                    <a:pt x="155066" y="549211"/>
                  </a:lnTo>
                  <a:lnTo>
                    <a:pt x="86486" y="617791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3397" y="1842010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27%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3055" y="3381217"/>
            <a:ext cx="51562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95" dirty="0">
                <a:latin typeface="Trebuchet MS"/>
                <a:cs typeface="Trebuchet MS"/>
              </a:rPr>
              <a:t>140%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46326" y="1296162"/>
            <a:ext cx="6873240" cy="3175000"/>
            <a:chOff x="1846326" y="1296162"/>
            <a:chExt cx="6873240" cy="3175000"/>
          </a:xfrm>
        </p:grpSpPr>
        <p:sp>
          <p:nvSpPr>
            <p:cNvPr id="22" name="object 22"/>
            <p:cNvSpPr/>
            <p:nvPr/>
          </p:nvSpPr>
          <p:spPr>
            <a:xfrm>
              <a:off x="2386584" y="3681947"/>
              <a:ext cx="582295" cy="780415"/>
            </a:xfrm>
            <a:custGeom>
              <a:avLst/>
              <a:gdLst/>
              <a:ahLst/>
              <a:cxnLst/>
              <a:rect l="l" t="t" r="r" b="b"/>
              <a:pathLst>
                <a:path w="582294" h="780414">
                  <a:moveTo>
                    <a:pt x="512063" y="780324"/>
                  </a:moveTo>
                  <a:lnTo>
                    <a:pt x="400811" y="562392"/>
                  </a:lnTo>
                  <a:lnTo>
                    <a:pt x="472439" y="562392"/>
                  </a:lnTo>
                  <a:lnTo>
                    <a:pt x="460119" y="506413"/>
                  </a:lnTo>
                  <a:lnTo>
                    <a:pt x="445288" y="452597"/>
                  </a:lnTo>
                  <a:lnTo>
                    <a:pt x="428061" y="401086"/>
                  </a:lnTo>
                  <a:lnTo>
                    <a:pt x="408555" y="352019"/>
                  </a:lnTo>
                  <a:lnTo>
                    <a:pt x="386884" y="305535"/>
                  </a:lnTo>
                  <a:lnTo>
                    <a:pt x="363164" y="261774"/>
                  </a:lnTo>
                  <a:lnTo>
                    <a:pt x="337510" y="220875"/>
                  </a:lnTo>
                  <a:lnTo>
                    <a:pt x="310037" y="182979"/>
                  </a:lnTo>
                  <a:lnTo>
                    <a:pt x="280862" y="148224"/>
                  </a:lnTo>
                  <a:lnTo>
                    <a:pt x="250099" y="116750"/>
                  </a:lnTo>
                  <a:lnTo>
                    <a:pt x="217864" y="88698"/>
                  </a:lnTo>
                  <a:lnTo>
                    <a:pt x="184272" y="64205"/>
                  </a:lnTo>
                  <a:lnTo>
                    <a:pt x="149439" y="43413"/>
                  </a:lnTo>
                  <a:lnTo>
                    <a:pt x="113480" y="26461"/>
                  </a:lnTo>
                  <a:lnTo>
                    <a:pt x="76510" y="13487"/>
                  </a:lnTo>
                  <a:lnTo>
                    <a:pt x="38645" y="4633"/>
                  </a:lnTo>
                  <a:lnTo>
                    <a:pt x="0" y="36"/>
                  </a:lnTo>
                  <a:lnTo>
                    <a:pt x="38869" y="0"/>
                  </a:lnTo>
                  <a:lnTo>
                    <a:pt x="77163" y="4370"/>
                  </a:lnTo>
                  <a:lnTo>
                    <a:pt x="114758" y="13012"/>
                  </a:lnTo>
                  <a:lnTo>
                    <a:pt x="151530" y="25788"/>
                  </a:lnTo>
                  <a:lnTo>
                    <a:pt x="187355" y="42562"/>
                  </a:lnTo>
                  <a:lnTo>
                    <a:pt x="222108" y="63198"/>
                  </a:lnTo>
                  <a:lnTo>
                    <a:pt x="255667" y="87559"/>
                  </a:lnTo>
                  <a:lnTo>
                    <a:pt x="287908" y="115509"/>
                  </a:lnTo>
                  <a:lnTo>
                    <a:pt x="318706" y="146912"/>
                  </a:lnTo>
                  <a:lnTo>
                    <a:pt x="347938" y="181631"/>
                  </a:lnTo>
                  <a:lnTo>
                    <a:pt x="375479" y="219529"/>
                  </a:lnTo>
                  <a:lnTo>
                    <a:pt x="401207" y="260471"/>
                  </a:lnTo>
                  <a:lnTo>
                    <a:pt x="424996" y="304320"/>
                  </a:lnTo>
                  <a:lnTo>
                    <a:pt x="446724" y="350939"/>
                  </a:lnTo>
                  <a:lnTo>
                    <a:pt x="466266" y="400192"/>
                  </a:lnTo>
                  <a:lnTo>
                    <a:pt x="483498" y="451943"/>
                  </a:lnTo>
                  <a:lnTo>
                    <a:pt x="498298" y="506055"/>
                  </a:lnTo>
                  <a:lnTo>
                    <a:pt x="510539" y="562392"/>
                  </a:lnTo>
                  <a:lnTo>
                    <a:pt x="582167" y="562392"/>
                  </a:lnTo>
                  <a:lnTo>
                    <a:pt x="512063" y="780324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4708" y="3681984"/>
              <a:ext cx="551815" cy="780415"/>
            </a:xfrm>
            <a:custGeom>
              <a:avLst/>
              <a:gdLst/>
              <a:ahLst/>
              <a:cxnLst/>
              <a:rect l="l" t="t" r="r" b="b"/>
              <a:pathLst>
                <a:path w="551814" h="780414">
                  <a:moveTo>
                    <a:pt x="39623" y="780287"/>
                  </a:moveTo>
                  <a:lnTo>
                    <a:pt x="0" y="780287"/>
                  </a:lnTo>
                  <a:lnTo>
                    <a:pt x="1409" y="722010"/>
                  </a:lnTo>
                  <a:lnTo>
                    <a:pt x="5571" y="664903"/>
                  </a:lnTo>
                  <a:lnTo>
                    <a:pt x="12385" y="609117"/>
                  </a:lnTo>
                  <a:lnTo>
                    <a:pt x="21750" y="554802"/>
                  </a:lnTo>
                  <a:lnTo>
                    <a:pt x="33566" y="502108"/>
                  </a:lnTo>
                  <a:lnTo>
                    <a:pt x="47732" y="451186"/>
                  </a:lnTo>
                  <a:lnTo>
                    <a:pt x="64149" y="402186"/>
                  </a:lnTo>
                  <a:lnTo>
                    <a:pt x="82715" y="355258"/>
                  </a:lnTo>
                  <a:lnTo>
                    <a:pt x="103329" y="310552"/>
                  </a:lnTo>
                  <a:lnTo>
                    <a:pt x="125893" y="268219"/>
                  </a:lnTo>
                  <a:lnTo>
                    <a:pt x="150304" y="228409"/>
                  </a:lnTo>
                  <a:lnTo>
                    <a:pt x="176463" y="191272"/>
                  </a:lnTo>
                  <a:lnTo>
                    <a:pt x="204269" y="156959"/>
                  </a:lnTo>
                  <a:lnTo>
                    <a:pt x="233621" y="125620"/>
                  </a:lnTo>
                  <a:lnTo>
                    <a:pt x="264420" y="97405"/>
                  </a:lnTo>
                  <a:lnTo>
                    <a:pt x="296565" y="72464"/>
                  </a:lnTo>
                  <a:lnTo>
                    <a:pt x="329954" y="50949"/>
                  </a:lnTo>
                  <a:lnTo>
                    <a:pt x="364489" y="33008"/>
                  </a:lnTo>
                  <a:lnTo>
                    <a:pt x="400067" y="18792"/>
                  </a:lnTo>
                  <a:lnTo>
                    <a:pt x="473955" y="2138"/>
                  </a:lnTo>
                  <a:lnTo>
                    <a:pt x="512063" y="0"/>
                  </a:lnTo>
                  <a:lnTo>
                    <a:pt x="551687" y="0"/>
                  </a:lnTo>
                  <a:lnTo>
                    <a:pt x="513390" y="2138"/>
                  </a:lnTo>
                  <a:lnTo>
                    <a:pt x="475870" y="8452"/>
                  </a:lnTo>
                  <a:lnTo>
                    <a:pt x="403556" y="33008"/>
                  </a:lnTo>
                  <a:lnTo>
                    <a:pt x="368958" y="50949"/>
                  </a:lnTo>
                  <a:lnTo>
                    <a:pt x="335529" y="72464"/>
                  </a:lnTo>
                  <a:lnTo>
                    <a:pt x="303368" y="97405"/>
                  </a:lnTo>
                  <a:lnTo>
                    <a:pt x="272572" y="125620"/>
                  </a:lnTo>
                  <a:lnTo>
                    <a:pt x="243240" y="156959"/>
                  </a:lnTo>
                  <a:lnTo>
                    <a:pt x="215469" y="191272"/>
                  </a:lnTo>
                  <a:lnTo>
                    <a:pt x="189356" y="228409"/>
                  </a:lnTo>
                  <a:lnTo>
                    <a:pt x="165001" y="268219"/>
                  </a:lnTo>
                  <a:lnTo>
                    <a:pt x="142501" y="310552"/>
                  </a:lnTo>
                  <a:lnTo>
                    <a:pt x="121954" y="355258"/>
                  </a:lnTo>
                  <a:lnTo>
                    <a:pt x="103457" y="402186"/>
                  </a:lnTo>
                  <a:lnTo>
                    <a:pt x="87109" y="451186"/>
                  </a:lnTo>
                  <a:lnTo>
                    <a:pt x="73008" y="502108"/>
                  </a:lnTo>
                  <a:lnTo>
                    <a:pt x="61250" y="554802"/>
                  </a:lnTo>
                  <a:lnTo>
                    <a:pt x="51935" y="609117"/>
                  </a:lnTo>
                  <a:lnTo>
                    <a:pt x="45161" y="664903"/>
                  </a:lnTo>
                  <a:lnTo>
                    <a:pt x="41024" y="722010"/>
                  </a:lnTo>
                  <a:lnTo>
                    <a:pt x="39623" y="780287"/>
                  </a:lnTo>
                  <a:close/>
                </a:path>
              </a:pathLst>
            </a:custGeom>
            <a:solidFill>
              <a:srgbClr val="114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4708" y="3681984"/>
              <a:ext cx="1114425" cy="780415"/>
            </a:xfrm>
            <a:custGeom>
              <a:avLst/>
              <a:gdLst/>
              <a:ahLst/>
              <a:cxnLst/>
              <a:rect l="l" t="t" r="r" b="b"/>
              <a:pathLst>
                <a:path w="1114425" h="780414">
                  <a:moveTo>
                    <a:pt x="531876" y="0"/>
                  </a:moveTo>
                  <a:lnTo>
                    <a:pt x="570521" y="4596"/>
                  </a:lnTo>
                  <a:lnTo>
                    <a:pt x="608386" y="13450"/>
                  </a:lnTo>
                  <a:lnTo>
                    <a:pt x="645356" y="26424"/>
                  </a:lnTo>
                  <a:lnTo>
                    <a:pt x="681315" y="43376"/>
                  </a:lnTo>
                  <a:lnTo>
                    <a:pt x="716148" y="64168"/>
                  </a:lnTo>
                  <a:lnTo>
                    <a:pt x="749740" y="88661"/>
                  </a:lnTo>
                  <a:lnTo>
                    <a:pt x="781975" y="116713"/>
                  </a:lnTo>
                  <a:lnTo>
                    <a:pt x="812738" y="148187"/>
                  </a:lnTo>
                  <a:lnTo>
                    <a:pt x="841913" y="182942"/>
                  </a:lnTo>
                  <a:lnTo>
                    <a:pt x="869386" y="220838"/>
                  </a:lnTo>
                  <a:lnTo>
                    <a:pt x="895040" y="261737"/>
                  </a:lnTo>
                  <a:lnTo>
                    <a:pt x="918760" y="305498"/>
                  </a:lnTo>
                  <a:lnTo>
                    <a:pt x="940431" y="351982"/>
                  </a:lnTo>
                  <a:lnTo>
                    <a:pt x="959937" y="401049"/>
                  </a:lnTo>
                  <a:lnTo>
                    <a:pt x="977164" y="452561"/>
                  </a:lnTo>
                  <a:lnTo>
                    <a:pt x="991995" y="506376"/>
                  </a:lnTo>
                  <a:lnTo>
                    <a:pt x="1004315" y="562356"/>
                  </a:lnTo>
                  <a:lnTo>
                    <a:pt x="932688" y="562356"/>
                  </a:lnTo>
                  <a:lnTo>
                    <a:pt x="1043939" y="780287"/>
                  </a:lnTo>
                  <a:lnTo>
                    <a:pt x="1114043" y="562356"/>
                  </a:lnTo>
                  <a:lnTo>
                    <a:pt x="1042415" y="562356"/>
                  </a:lnTo>
                  <a:lnTo>
                    <a:pt x="1029972" y="504574"/>
                  </a:lnTo>
                  <a:lnTo>
                    <a:pt x="1014787" y="449127"/>
                  </a:lnTo>
                  <a:lnTo>
                    <a:pt x="996999" y="396164"/>
                  </a:lnTo>
                  <a:lnTo>
                    <a:pt x="976744" y="345836"/>
                  </a:lnTo>
                  <a:lnTo>
                    <a:pt x="954161" y="298295"/>
                  </a:lnTo>
                  <a:lnTo>
                    <a:pt x="929388" y="253691"/>
                  </a:lnTo>
                  <a:lnTo>
                    <a:pt x="902561" y="212175"/>
                  </a:lnTo>
                  <a:lnTo>
                    <a:pt x="873819" y="173896"/>
                  </a:lnTo>
                  <a:lnTo>
                    <a:pt x="843300" y="139008"/>
                  </a:lnTo>
                  <a:lnTo>
                    <a:pt x="811142" y="107659"/>
                  </a:lnTo>
                  <a:lnTo>
                    <a:pt x="777481" y="80001"/>
                  </a:lnTo>
                  <a:lnTo>
                    <a:pt x="742456" y="56184"/>
                  </a:lnTo>
                  <a:lnTo>
                    <a:pt x="706204" y="36360"/>
                  </a:lnTo>
                  <a:lnTo>
                    <a:pt x="668864" y="20678"/>
                  </a:lnTo>
                  <a:lnTo>
                    <a:pt x="630573" y="9291"/>
                  </a:lnTo>
                  <a:lnTo>
                    <a:pt x="591468" y="2347"/>
                  </a:lnTo>
                  <a:lnTo>
                    <a:pt x="551688" y="0"/>
                  </a:lnTo>
                  <a:lnTo>
                    <a:pt x="512063" y="0"/>
                  </a:lnTo>
                  <a:lnTo>
                    <a:pt x="473955" y="2138"/>
                  </a:lnTo>
                  <a:lnTo>
                    <a:pt x="400067" y="18792"/>
                  </a:lnTo>
                  <a:lnTo>
                    <a:pt x="364489" y="33008"/>
                  </a:lnTo>
                  <a:lnTo>
                    <a:pt x="329954" y="50949"/>
                  </a:lnTo>
                  <a:lnTo>
                    <a:pt x="296565" y="72464"/>
                  </a:lnTo>
                  <a:lnTo>
                    <a:pt x="264420" y="97405"/>
                  </a:lnTo>
                  <a:lnTo>
                    <a:pt x="233621" y="125620"/>
                  </a:lnTo>
                  <a:lnTo>
                    <a:pt x="204269" y="156959"/>
                  </a:lnTo>
                  <a:lnTo>
                    <a:pt x="176463" y="191272"/>
                  </a:lnTo>
                  <a:lnTo>
                    <a:pt x="150304" y="228409"/>
                  </a:lnTo>
                  <a:lnTo>
                    <a:pt x="125893" y="268219"/>
                  </a:lnTo>
                  <a:lnTo>
                    <a:pt x="103329" y="310552"/>
                  </a:lnTo>
                  <a:lnTo>
                    <a:pt x="82715" y="355258"/>
                  </a:lnTo>
                  <a:lnTo>
                    <a:pt x="64149" y="402186"/>
                  </a:lnTo>
                  <a:lnTo>
                    <a:pt x="47732" y="451186"/>
                  </a:lnTo>
                  <a:lnTo>
                    <a:pt x="33566" y="502108"/>
                  </a:lnTo>
                  <a:lnTo>
                    <a:pt x="21750" y="554802"/>
                  </a:lnTo>
                  <a:lnTo>
                    <a:pt x="12385" y="609117"/>
                  </a:lnTo>
                  <a:lnTo>
                    <a:pt x="5571" y="664903"/>
                  </a:lnTo>
                  <a:lnTo>
                    <a:pt x="1409" y="722010"/>
                  </a:lnTo>
                  <a:lnTo>
                    <a:pt x="0" y="780287"/>
                  </a:lnTo>
                  <a:lnTo>
                    <a:pt x="39623" y="780287"/>
                  </a:lnTo>
                  <a:lnTo>
                    <a:pt x="41024" y="722010"/>
                  </a:lnTo>
                  <a:lnTo>
                    <a:pt x="45161" y="664903"/>
                  </a:lnTo>
                  <a:lnTo>
                    <a:pt x="51935" y="609117"/>
                  </a:lnTo>
                  <a:lnTo>
                    <a:pt x="61250" y="554802"/>
                  </a:lnTo>
                  <a:lnTo>
                    <a:pt x="73008" y="502108"/>
                  </a:lnTo>
                  <a:lnTo>
                    <a:pt x="87109" y="451186"/>
                  </a:lnTo>
                  <a:lnTo>
                    <a:pt x="103457" y="402186"/>
                  </a:lnTo>
                  <a:lnTo>
                    <a:pt x="121954" y="355258"/>
                  </a:lnTo>
                  <a:lnTo>
                    <a:pt x="142501" y="310552"/>
                  </a:lnTo>
                  <a:lnTo>
                    <a:pt x="165001" y="268219"/>
                  </a:lnTo>
                  <a:lnTo>
                    <a:pt x="189356" y="228409"/>
                  </a:lnTo>
                  <a:lnTo>
                    <a:pt x="215469" y="191272"/>
                  </a:lnTo>
                  <a:lnTo>
                    <a:pt x="243240" y="156959"/>
                  </a:lnTo>
                  <a:lnTo>
                    <a:pt x="272572" y="125620"/>
                  </a:lnTo>
                  <a:lnTo>
                    <a:pt x="303368" y="97405"/>
                  </a:lnTo>
                  <a:lnTo>
                    <a:pt x="335529" y="72464"/>
                  </a:lnTo>
                  <a:lnTo>
                    <a:pt x="368958" y="50949"/>
                  </a:lnTo>
                  <a:lnTo>
                    <a:pt x="403556" y="33008"/>
                  </a:lnTo>
                  <a:lnTo>
                    <a:pt x="439226" y="18792"/>
                  </a:lnTo>
                  <a:lnTo>
                    <a:pt x="513390" y="2138"/>
                  </a:lnTo>
                  <a:lnTo>
                    <a:pt x="551688" y="0"/>
                  </a:lnTo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63339" y="2885772"/>
              <a:ext cx="957580" cy="435609"/>
            </a:xfrm>
            <a:custGeom>
              <a:avLst/>
              <a:gdLst/>
              <a:ahLst/>
              <a:cxnLst/>
              <a:rect l="l" t="t" r="r" b="b"/>
              <a:pathLst>
                <a:path w="957579" h="435610">
                  <a:moveTo>
                    <a:pt x="957072" y="435023"/>
                  </a:moveTo>
                  <a:lnTo>
                    <a:pt x="720852" y="364919"/>
                  </a:lnTo>
                  <a:lnTo>
                    <a:pt x="810768" y="302435"/>
                  </a:lnTo>
                  <a:lnTo>
                    <a:pt x="769975" y="262991"/>
                  </a:lnTo>
                  <a:lnTo>
                    <a:pt x="728075" y="226498"/>
                  </a:lnTo>
                  <a:lnTo>
                    <a:pt x="685226" y="192995"/>
                  </a:lnTo>
                  <a:lnTo>
                    <a:pt x="641586" y="162521"/>
                  </a:lnTo>
                  <a:lnTo>
                    <a:pt x="597314" y="135115"/>
                  </a:lnTo>
                  <a:lnTo>
                    <a:pt x="552569" y="110815"/>
                  </a:lnTo>
                  <a:lnTo>
                    <a:pt x="507510" y="89660"/>
                  </a:lnTo>
                  <a:lnTo>
                    <a:pt x="462294" y="71688"/>
                  </a:lnTo>
                  <a:lnTo>
                    <a:pt x="417081" y="56939"/>
                  </a:lnTo>
                  <a:lnTo>
                    <a:pt x="372029" y="45450"/>
                  </a:lnTo>
                  <a:lnTo>
                    <a:pt x="327298" y="37261"/>
                  </a:lnTo>
                  <a:lnTo>
                    <a:pt x="283044" y="32410"/>
                  </a:lnTo>
                  <a:lnTo>
                    <a:pt x="239429" y="30936"/>
                  </a:lnTo>
                  <a:lnTo>
                    <a:pt x="196609" y="32878"/>
                  </a:lnTo>
                  <a:lnTo>
                    <a:pt x="154743" y="38274"/>
                  </a:lnTo>
                  <a:lnTo>
                    <a:pt x="113991" y="47162"/>
                  </a:lnTo>
                  <a:lnTo>
                    <a:pt x="74510" y="59582"/>
                  </a:lnTo>
                  <a:lnTo>
                    <a:pt x="36460" y="75572"/>
                  </a:lnTo>
                  <a:lnTo>
                    <a:pt x="0" y="95171"/>
                  </a:lnTo>
                  <a:lnTo>
                    <a:pt x="32695" y="71622"/>
                  </a:lnTo>
                  <a:lnTo>
                    <a:pt x="67112" y="51463"/>
                  </a:lnTo>
                  <a:lnTo>
                    <a:pt x="103107" y="34664"/>
                  </a:lnTo>
                  <a:lnTo>
                    <a:pt x="140536" y="21195"/>
                  </a:lnTo>
                  <a:lnTo>
                    <a:pt x="179254" y="11024"/>
                  </a:lnTo>
                  <a:lnTo>
                    <a:pt x="219118" y="4122"/>
                  </a:lnTo>
                  <a:lnTo>
                    <a:pt x="259983" y="457"/>
                  </a:lnTo>
                  <a:lnTo>
                    <a:pt x="301704" y="0"/>
                  </a:lnTo>
                  <a:lnTo>
                    <a:pt x="344139" y="2718"/>
                  </a:lnTo>
                  <a:lnTo>
                    <a:pt x="387143" y="8582"/>
                  </a:lnTo>
                  <a:lnTo>
                    <a:pt x="430571" y="17562"/>
                  </a:lnTo>
                  <a:lnTo>
                    <a:pt x="474279" y="29626"/>
                  </a:lnTo>
                  <a:lnTo>
                    <a:pt x="518124" y="44744"/>
                  </a:lnTo>
                  <a:lnTo>
                    <a:pt x="561960" y="62885"/>
                  </a:lnTo>
                  <a:lnTo>
                    <a:pt x="605645" y="84019"/>
                  </a:lnTo>
                  <a:lnTo>
                    <a:pt x="649034" y="108115"/>
                  </a:lnTo>
                  <a:lnTo>
                    <a:pt x="691982" y="135142"/>
                  </a:lnTo>
                  <a:lnTo>
                    <a:pt x="734345" y="165071"/>
                  </a:lnTo>
                  <a:lnTo>
                    <a:pt x="775980" y="197869"/>
                  </a:lnTo>
                  <a:lnTo>
                    <a:pt x="816742" y="233508"/>
                  </a:lnTo>
                  <a:lnTo>
                    <a:pt x="856488" y="271955"/>
                  </a:lnTo>
                  <a:lnTo>
                    <a:pt x="946404" y="207947"/>
                  </a:lnTo>
                  <a:lnTo>
                    <a:pt x="957072" y="435023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5311" y="2965703"/>
              <a:ext cx="249554" cy="1047115"/>
            </a:xfrm>
            <a:custGeom>
              <a:avLst/>
              <a:gdLst/>
              <a:ahLst/>
              <a:cxnLst/>
              <a:rect l="l" t="t" r="r" b="b"/>
              <a:pathLst>
                <a:path w="249554" h="1047114">
                  <a:moveTo>
                    <a:pt x="191452" y="1046988"/>
                  </a:moveTo>
                  <a:lnTo>
                    <a:pt x="160265" y="999737"/>
                  </a:lnTo>
                  <a:lnTo>
                    <a:pt x="131855" y="951811"/>
                  </a:lnTo>
                  <a:lnTo>
                    <a:pt x="106218" y="903359"/>
                  </a:lnTo>
                  <a:lnTo>
                    <a:pt x="83354" y="854533"/>
                  </a:lnTo>
                  <a:lnTo>
                    <a:pt x="63260" y="805482"/>
                  </a:lnTo>
                  <a:lnTo>
                    <a:pt x="45934" y="756356"/>
                  </a:lnTo>
                  <a:lnTo>
                    <a:pt x="31374" y="707305"/>
                  </a:lnTo>
                  <a:lnTo>
                    <a:pt x="19579" y="658480"/>
                  </a:lnTo>
                  <a:lnTo>
                    <a:pt x="10545" y="610031"/>
                  </a:lnTo>
                  <a:lnTo>
                    <a:pt x="4273" y="562108"/>
                  </a:lnTo>
                  <a:lnTo>
                    <a:pt x="758" y="514860"/>
                  </a:lnTo>
                  <a:lnTo>
                    <a:pt x="0" y="468439"/>
                  </a:lnTo>
                  <a:lnTo>
                    <a:pt x="1995" y="422994"/>
                  </a:lnTo>
                  <a:lnTo>
                    <a:pt x="6744" y="378676"/>
                  </a:lnTo>
                  <a:lnTo>
                    <a:pt x="14242" y="335634"/>
                  </a:lnTo>
                  <a:lnTo>
                    <a:pt x="24489" y="294019"/>
                  </a:lnTo>
                  <a:lnTo>
                    <a:pt x="37483" y="253980"/>
                  </a:lnTo>
                  <a:lnTo>
                    <a:pt x="53220" y="215669"/>
                  </a:lnTo>
                  <a:lnTo>
                    <a:pt x="71701" y="179235"/>
                  </a:lnTo>
                  <a:lnTo>
                    <a:pt x="92921" y="144829"/>
                  </a:lnTo>
                  <a:lnTo>
                    <a:pt x="116880" y="112600"/>
                  </a:lnTo>
                  <a:lnTo>
                    <a:pt x="143576" y="82699"/>
                  </a:lnTo>
                  <a:lnTo>
                    <a:pt x="173006" y="55275"/>
                  </a:lnTo>
                  <a:lnTo>
                    <a:pt x="205168" y="30479"/>
                  </a:lnTo>
                  <a:lnTo>
                    <a:pt x="249364" y="0"/>
                  </a:lnTo>
                  <a:lnTo>
                    <a:pt x="217202" y="24620"/>
                  </a:lnTo>
                  <a:lnTo>
                    <a:pt x="187773" y="51898"/>
                  </a:lnTo>
                  <a:lnTo>
                    <a:pt x="161079" y="81682"/>
                  </a:lnTo>
                  <a:lnTo>
                    <a:pt x="137124" y="113820"/>
                  </a:lnTo>
                  <a:lnTo>
                    <a:pt x="115910" y="148158"/>
                  </a:lnTo>
                  <a:lnTo>
                    <a:pt x="97440" y="184546"/>
                  </a:lnTo>
                  <a:lnTo>
                    <a:pt x="81716" y="222831"/>
                  </a:lnTo>
                  <a:lnTo>
                    <a:pt x="68742" y="262861"/>
                  </a:lnTo>
                  <a:lnTo>
                    <a:pt x="58519" y="304484"/>
                  </a:lnTo>
                  <a:lnTo>
                    <a:pt x="51050" y="347547"/>
                  </a:lnTo>
                  <a:lnTo>
                    <a:pt x="46338" y="391899"/>
                  </a:lnTo>
                  <a:lnTo>
                    <a:pt x="44386" y="437388"/>
                  </a:lnTo>
                  <a:lnTo>
                    <a:pt x="45196" y="483860"/>
                  </a:lnTo>
                  <a:lnTo>
                    <a:pt x="48771" y="531165"/>
                  </a:lnTo>
                  <a:lnTo>
                    <a:pt x="55114" y="579149"/>
                  </a:lnTo>
                  <a:lnTo>
                    <a:pt x="64226" y="627662"/>
                  </a:lnTo>
                  <a:lnTo>
                    <a:pt x="76112" y="676550"/>
                  </a:lnTo>
                  <a:lnTo>
                    <a:pt x="90773" y="725662"/>
                  </a:lnTo>
                  <a:lnTo>
                    <a:pt x="108212" y="774845"/>
                  </a:lnTo>
                  <a:lnTo>
                    <a:pt x="128432" y="823947"/>
                  </a:lnTo>
                  <a:lnTo>
                    <a:pt x="151435" y="872817"/>
                  </a:lnTo>
                  <a:lnTo>
                    <a:pt x="177224" y="921302"/>
                  </a:lnTo>
                  <a:lnTo>
                    <a:pt x="205803" y="969249"/>
                  </a:lnTo>
                  <a:lnTo>
                    <a:pt x="237172" y="1016507"/>
                  </a:lnTo>
                  <a:lnTo>
                    <a:pt x="191452" y="1046988"/>
                  </a:lnTo>
                  <a:close/>
                </a:path>
              </a:pathLst>
            </a:custGeom>
            <a:solidFill>
              <a:srgbClr val="114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35311" y="2885733"/>
              <a:ext cx="1185545" cy="1127125"/>
            </a:xfrm>
            <a:custGeom>
              <a:avLst/>
              <a:gdLst/>
              <a:ahLst/>
              <a:cxnLst/>
              <a:rect l="l" t="t" r="r" b="b"/>
              <a:pathLst>
                <a:path w="1185545" h="1127125">
                  <a:moveTo>
                    <a:pt x="228028" y="95209"/>
                  </a:moveTo>
                  <a:lnTo>
                    <a:pt x="264489" y="75611"/>
                  </a:lnTo>
                  <a:lnTo>
                    <a:pt x="302539" y="59620"/>
                  </a:lnTo>
                  <a:lnTo>
                    <a:pt x="342019" y="47200"/>
                  </a:lnTo>
                  <a:lnTo>
                    <a:pt x="382772" y="38312"/>
                  </a:lnTo>
                  <a:lnTo>
                    <a:pt x="424637" y="32916"/>
                  </a:lnTo>
                  <a:lnTo>
                    <a:pt x="467457" y="30975"/>
                  </a:lnTo>
                  <a:lnTo>
                    <a:pt x="511073" y="32449"/>
                  </a:lnTo>
                  <a:lnTo>
                    <a:pt x="555326" y="37300"/>
                  </a:lnTo>
                  <a:lnTo>
                    <a:pt x="600058" y="45489"/>
                  </a:lnTo>
                  <a:lnTo>
                    <a:pt x="645109" y="56977"/>
                  </a:lnTo>
                  <a:lnTo>
                    <a:pt x="690322" y="71727"/>
                  </a:lnTo>
                  <a:lnTo>
                    <a:pt x="735538" y="89698"/>
                  </a:lnTo>
                  <a:lnTo>
                    <a:pt x="780598" y="110853"/>
                  </a:lnTo>
                  <a:lnTo>
                    <a:pt x="825343" y="135153"/>
                  </a:lnTo>
                  <a:lnTo>
                    <a:pt x="869614" y="162560"/>
                  </a:lnTo>
                  <a:lnTo>
                    <a:pt x="913254" y="193033"/>
                  </a:lnTo>
                  <a:lnTo>
                    <a:pt x="956104" y="226536"/>
                  </a:lnTo>
                  <a:lnTo>
                    <a:pt x="998004" y="263029"/>
                  </a:lnTo>
                  <a:lnTo>
                    <a:pt x="1038796" y="302473"/>
                  </a:lnTo>
                  <a:lnTo>
                    <a:pt x="948880" y="364957"/>
                  </a:lnTo>
                  <a:lnTo>
                    <a:pt x="1185100" y="435061"/>
                  </a:lnTo>
                  <a:lnTo>
                    <a:pt x="1174432" y="207985"/>
                  </a:lnTo>
                  <a:lnTo>
                    <a:pt x="1084516" y="271993"/>
                  </a:lnTo>
                  <a:lnTo>
                    <a:pt x="1044159" y="232966"/>
                  </a:lnTo>
                  <a:lnTo>
                    <a:pt x="1002743" y="196830"/>
                  </a:lnTo>
                  <a:lnTo>
                    <a:pt x="960419" y="163620"/>
                  </a:lnTo>
                  <a:lnTo>
                    <a:pt x="917339" y="133370"/>
                  </a:lnTo>
                  <a:lnTo>
                    <a:pt x="873656" y="106116"/>
                  </a:lnTo>
                  <a:lnTo>
                    <a:pt x="829522" y="81890"/>
                  </a:lnTo>
                  <a:lnTo>
                    <a:pt x="785088" y="60727"/>
                  </a:lnTo>
                  <a:lnTo>
                    <a:pt x="740507" y="42662"/>
                  </a:lnTo>
                  <a:lnTo>
                    <a:pt x="695930" y="27729"/>
                  </a:lnTo>
                  <a:lnTo>
                    <a:pt x="651510" y="15961"/>
                  </a:lnTo>
                  <a:lnTo>
                    <a:pt x="607398" y="7395"/>
                  </a:lnTo>
                  <a:lnTo>
                    <a:pt x="563747" y="2063"/>
                  </a:lnTo>
                  <a:lnTo>
                    <a:pt x="520709" y="0"/>
                  </a:lnTo>
                  <a:lnTo>
                    <a:pt x="478435" y="1240"/>
                  </a:lnTo>
                  <a:lnTo>
                    <a:pt x="437078" y="5817"/>
                  </a:lnTo>
                  <a:lnTo>
                    <a:pt x="396790" y="13767"/>
                  </a:lnTo>
                  <a:lnTo>
                    <a:pt x="357722" y="25123"/>
                  </a:lnTo>
                  <a:lnTo>
                    <a:pt x="320027" y="39919"/>
                  </a:lnTo>
                  <a:lnTo>
                    <a:pt x="283857" y="58190"/>
                  </a:lnTo>
                  <a:lnTo>
                    <a:pt x="249364" y="79969"/>
                  </a:lnTo>
                  <a:lnTo>
                    <a:pt x="205168" y="110449"/>
                  </a:lnTo>
                  <a:lnTo>
                    <a:pt x="173006" y="135245"/>
                  </a:lnTo>
                  <a:lnTo>
                    <a:pt x="143576" y="162669"/>
                  </a:lnTo>
                  <a:lnTo>
                    <a:pt x="116880" y="192570"/>
                  </a:lnTo>
                  <a:lnTo>
                    <a:pt x="92921" y="224799"/>
                  </a:lnTo>
                  <a:lnTo>
                    <a:pt x="71701" y="259205"/>
                  </a:lnTo>
                  <a:lnTo>
                    <a:pt x="53220" y="295639"/>
                  </a:lnTo>
                  <a:lnTo>
                    <a:pt x="37483" y="333950"/>
                  </a:lnTo>
                  <a:lnTo>
                    <a:pt x="24489" y="373989"/>
                  </a:lnTo>
                  <a:lnTo>
                    <a:pt x="14242" y="415604"/>
                  </a:lnTo>
                  <a:lnTo>
                    <a:pt x="6744" y="458646"/>
                  </a:lnTo>
                  <a:lnTo>
                    <a:pt x="1995" y="502964"/>
                  </a:lnTo>
                  <a:lnTo>
                    <a:pt x="0" y="548409"/>
                  </a:lnTo>
                  <a:lnTo>
                    <a:pt x="758" y="594830"/>
                  </a:lnTo>
                  <a:lnTo>
                    <a:pt x="4273" y="642078"/>
                  </a:lnTo>
                  <a:lnTo>
                    <a:pt x="10545" y="690001"/>
                  </a:lnTo>
                  <a:lnTo>
                    <a:pt x="19579" y="738450"/>
                  </a:lnTo>
                  <a:lnTo>
                    <a:pt x="31374" y="787275"/>
                  </a:lnTo>
                  <a:lnTo>
                    <a:pt x="45934" y="836326"/>
                  </a:lnTo>
                  <a:lnTo>
                    <a:pt x="63260" y="885452"/>
                  </a:lnTo>
                  <a:lnTo>
                    <a:pt x="83354" y="934503"/>
                  </a:lnTo>
                  <a:lnTo>
                    <a:pt x="106218" y="983329"/>
                  </a:lnTo>
                  <a:lnTo>
                    <a:pt x="131855" y="1031781"/>
                  </a:lnTo>
                  <a:lnTo>
                    <a:pt x="160265" y="1079707"/>
                  </a:lnTo>
                  <a:lnTo>
                    <a:pt x="191452" y="1126957"/>
                  </a:lnTo>
                  <a:lnTo>
                    <a:pt x="237172" y="1096478"/>
                  </a:lnTo>
                  <a:lnTo>
                    <a:pt x="205803" y="1049219"/>
                  </a:lnTo>
                  <a:lnTo>
                    <a:pt x="177224" y="1001272"/>
                  </a:lnTo>
                  <a:lnTo>
                    <a:pt x="151435" y="952787"/>
                  </a:lnTo>
                  <a:lnTo>
                    <a:pt x="128432" y="903917"/>
                  </a:lnTo>
                  <a:lnTo>
                    <a:pt x="108212" y="854815"/>
                  </a:lnTo>
                  <a:lnTo>
                    <a:pt x="90773" y="805632"/>
                  </a:lnTo>
                  <a:lnTo>
                    <a:pt x="76112" y="756520"/>
                  </a:lnTo>
                  <a:lnTo>
                    <a:pt x="64226" y="707632"/>
                  </a:lnTo>
                  <a:lnTo>
                    <a:pt x="55114" y="659119"/>
                  </a:lnTo>
                  <a:lnTo>
                    <a:pt x="48771" y="611135"/>
                  </a:lnTo>
                  <a:lnTo>
                    <a:pt x="45196" y="563830"/>
                  </a:lnTo>
                  <a:lnTo>
                    <a:pt x="44386" y="517358"/>
                  </a:lnTo>
                  <a:lnTo>
                    <a:pt x="46338" y="471869"/>
                  </a:lnTo>
                  <a:lnTo>
                    <a:pt x="51050" y="427517"/>
                  </a:lnTo>
                  <a:lnTo>
                    <a:pt x="58519" y="384454"/>
                  </a:lnTo>
                  <a:lnTo>
                    <a:pt x="68742" y="342831"/>
                  </a:lnTo>
                  <a:lnTo>
                    <a:pt x="81717" y="302801"/>
                  </a:lnTo>
                  <a:lnTo>
                    <a:pt x="97440" y="264516"/>
                  </a:lnTo>
                  <a:lnTo>
                    <a:pt x="115910" y="228128"/>
                  </a:lnTo>
                  <a:lnTo>
                    <a:pt x="137124" y="193790"/>
                  </a:lnTo>
                  <a:lnTo>
                    <a:pt x="161079" y="161652"/>
                  </a:lnTo>
                  <a:lnTo>
                    <a:pt x="187773" y="131868"/>
                  </a:lnTo>
                  <a:lnTo>
                    <a:pt x="217202" y="104590"/>
                  </a:lnTo>
                  <a:lnTo>
                    <a:pt x="249364" y="79969"/>
                  </a:lnTo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0028" y="3471635"/>
              <a:ext cx="582295" cy="779145"/>
            </a:xfrm>
            <a:custGeom>
              <a:avLst/>
              <a:gdLst/>
              <a:ahLst/>
              <a:cxnLst/>
              <a:rect l="l" t="t" r="r" b="b"/>
              <a:pathLst>
                <a:path w="582295" h="779145">
                  <a:moveTo>
                    <a:pt x="512063" y="778800"/>
                  </a:moveTo>
                  <a:lnTo>
                    <a:pt x="400811" y="562392"/>
                  </a:lnTo>
                  <a:lnTo>
                    <a:pt x="472439" y="562392"/>
                  </a:lnTo>
                  <a:lnTo>
                    <a:pt x="460119" y="506398"/>
                  </a:lnTo>
                  <a:lnTo>
                    <a:pt x="445288" y="452542"/>
                  </a:lnTo>
                  <a:lnTo>
                    <a:pt x="428061" y="400969"/>
                  </a:lnTo>
                  <a:lnTo>
                    <a:pt x="408555" y="351825"/>
                  </a:lnTo>
                  <a:lnTo>
                    <a:pt x="386884" y="305256"/>
                  </a:lnTo>
                  <a:lnTo>
                    <a:pt x="363164" y="261405"/>
                  </a:lnTo>
                  <a:lnTo>
                    <a:pt x="337510" y="220419"/>
                  </a:lnTo>
                  <a:lnTo>
                    <a:pt x="310037" y="182443"/>
                  </a:lnTo>
                  <a:lnTo>
                    <a:pt x="280862" y="147621"/>
                  </a:lnTo>
                  <a:lnTo>
                    <a:pt x="250099" y="116099"/>
                  </a:lnTo>
                  <a:lnTo>
                    <a:pt x="217864" y="88022"/>
                  </a:lnTo>
                  <a:lnTo>
                    <a:pt x="184272" y="63535"/>
                  </a:lnTo>
                  <a:lnTo>
                    <a:pt x="149439" y="42784"/>
                  </a:lnTo>
                  <a:lnTo>
                    <a:pt x="113480" y="25913"/>
                  </a:lnTo>
                  <a:lnTo>
                    <a:pt x="76510" y="13068"/>
                  </a:lnTo>
                  <a:lnTo>
                    <a:pt x="38645" y="4394"/>
                  </a:lnTo>
                  <a:lnTo>
                    <a:pt x="0" y="36"/>
                  </a:lnTo>
                  <a:lnTo>
                    <a:pt x="38869" y="0"/>
                  </a:lnTo>
                  <a:lnTo>
                    <a:pt x="77163" y="4370"/>
                  </a:lnTo>
                  <a:lnTo>
                    <a:pt x="114758" y="13012"/>
                  </a:lnTo>
                  <a:lnTo>
                    <a:pt x="151530" y="25788"/>
                  </a:lnTo>
                  <a:lnTo>
                    <a:pt x="187355" y="42562"/>
                  </a:lnTo>
                  <a:lnTo>
                    <a:pt x="222108" y="63198"/>
                  </a:lnTo>
                  <a:lnTo>
                    <a:pt x="255667" y="87559"/>
                  </a:lnTo>
                  <a:lnTo>
                    <a:pt x="287908" y="115509"/>
                  </a:lnTo>
                  <a:lnTo>
                    <a:pt x="318706" y="146912"/>
                  </a:lnTo>
                  <a:lnTo>
                    <a:pt x="347938" y="181631"/>
                  </a:lnTo>
                  <a:lnTo>
                    <a:pt x="375479" y="219529"/>
                  </a:lnTo>
                  <a:lnTo>
                    <a:pt x="401207" y="260471"/>
                  </a:lnTo>
                  <a:lnTo>
                    <a:pt x="424996" y="304320"/>
                  </a:lnTo>
                  <a:lnTo>
                    <a:pt x="446724" y="350939"/>
                  </a:lnTo>
                  <a:lnTo>
                    <a:pt x="466266" y="400192"/>
                  </a:lnTo>
                  <a:lnTo>
                    <a:pt x="483498" y="451943"/>
                  </a:lnTo>
                  <a:lnTo>
                    <a:pt x="498298" y="506055"/>
                  </a:lnTo>
                  <a:lnTo>
                    <a:pt x="510539" y="562392"/>
                  </a:lnTo>
                  <a:lnTo>
                    <a:pt x="582167" y="562392"/>
                  </a:lnTo>
                  <a:lnTo>
                    <a:pt x="512063" y="778800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89676" y="3470148"/>
              <a:ext cx="550545" cy="780415"/>
            </a:xfrm>
            <a:custGeom>
              <a:avLst/>
              <a:gdLst/>
              <a:ahLst/>
              <a:cxnLst/>
              <a:rect l="l" t="t" r="r" b="b"/>
              <a:pathLst>
                <a:path w="550545" h="780414">
                  <a:moveTo>
                    <a:pt x="38099" y="780287"/>
                  </a:moveTo>
                  <a:lnTo>
                    <a:pt x="0" y="780287"/>
                  </a:lnTo>
                  <a:lnTo>
                    <a:pt x="1400" y="722199"/>
                  </a:lnTo>
                  <a:lnTo>
                    <a:pt x="5536" y="665247"/>
                  </a:lnTo>
                  <a:lnTo>
                    <a:pt x="12308" y="609582"/>
                  </a:lnTo>
                  <a:lnTo>
                    <a:pt x="21617" y="555358"/>
                  </a:lnTo>
                  <a:lnTo>
                    <a:pt x="33366" y="502729"/>
                  </a:lnTo>
                  <a:lnTo>
                    <a:pt x="47454" y="451845"/>
                  </a:lnTo>
                  <a:lnTo>
                    <a:pt x="63784" y="402862"/>
                  </a:lnTo>
                  <a:lnTo>
                    <a:pt x="82257" y="355931"/>
                  </a:lnTo>
                  <a:lnTo>
                    <a:pt x="102773" y="311205"/>
                  </a:lnTo>
                  <a:lnTo>
                    <a:pt x="125234" y="268837"/>
                  </a:lnTo>
                  <a:lnTo>
                    <a:pt x="149542" y="228980"/>
                  </a:lnTo>
                  <a:lnTo>
                    <a:pt x="175597" y="191788"/>
                  </a:lnTo>
                  <a:lnTo>
                    <a:pt x="203301" y="157411"/>
                  </a:lnTo>
                  <a:lnTo>
                    <a:pt x="232555" y="126005"/>
                  </a:lnTo>
                  <a:lnTo>
                    <a:pt x="263261" y="97721"/>
                  </a:lnTo>
                  <a:lnTo>
                    <a:pt x="295319" y="72712"/>
                  </a:lnTo>
                  <a:lnTo>
                    <a:pt x="328631" y="51131"/>
                  </a:lnTo>
                  <a:lnTo>
                    <a:pt x="363097" y="33131"/>
                  </a:lnTo>
                  <a:lnTo>
                    <a:pt x="398620" y="18865"/>
                  </a:lnTo>
                  <a:lnTo>
                    <a:pt x="472440" y="2147"/>
                  </a:lnTo>
                  <a:lnTo>
                    <a:pt x="510539" y="0"/>
                  </a:lnTo>
                  <a:lnTo>
                    <a:pt x="550163" y="0"/>
                  </a:lnTo>
                  <a:lnTo>
                    <a:pt x="511866" y="2147"/>
                  </a:lnTo>
                  <a:lnTo>
                    <a:pt x="474346" y="8486"/>
                  </a:lnTo>
                  <a:lnTo>
                    <a:pt x="402032" y="33131"/>
                  </a:lnTo>
                  <a:lnTo>
                    <a:pt x="367434" y="51131"/>
                  </a:lnTo>
                  <a:lnTo>
                    <a:pt x="334005" y="72712"/>
                  </a:lnTo>
                  <a:lnTo>
                    <a:pt x="301844" y="97721"/>
                  </a:lnTo>
                  <a:lnTo>
                    <a:pt x="271048" y="126005"/>
                  </a:lnTo>
                  <a:lnTo>
                    <a:pt x="241716" y="157411"/>
                  </a:lnTo>
                  <a:lnTo>
                    <a:pt x="213945" y="191788"/>
                  </a:lnTo>
                  <a:lnTo>
                    <a:pt x="187832" y="228980"/>
                  </a:lnTo>
                  <a:lnTo>
                    <a:pt x="163477" y="268837"/>
                  </a:lnTo>
                  <a:lnTo>
                    <a:pt x="140977" y="311205"/>
                  </a:lnTo>
                  <a:lnTo>
                    <a:pt x="120430" y="355931"/>
                  </a:lnTo>
                  <a:lnTo>
                    <a:pt x="101933" y="402862"/>
                  </a:lnTo>
                  <a:lnTo>
                    <a:pt x="85585" y="451845"/>
                  </a:lnTo>
                  <a:lnTo>
                    <a:pt x="71484" y="502729"/>
                  </a:lnTo>
                  <a:lnTo>
                    <a:pt x="59726" y="555358"/>
                  </a:lnTo>
                  <a:lnTo>
                    <a:pt x="50411" y="609582"/>
                  </a:lnTo>
                  <a:lnTo>
                    <a:pt x="43637" y="665247"/>
                  </a:lnTo>
                  <a:lnTo>
                    <a:pt x="39500" y="722199"/>
                  </a:lnTo>
                  <a:lnTo>
                    <a:pt x="38099" y="780287"/>
                  </a:lnTo>
                  <a:close/>
                </a:path>
              </a:pathLst>
            </a:custGeom>
            <a:solidFill>
              <a:srgbClr val="114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9676" y="3470148"/>
              <a:ext cx="1112520" cy="780415"/>
            </a:xfrm>
            <a:custGeom>
              <a:avLst/>
              <a:gdLst/>
              <a:ahLst/>
              <a:cxnLst/>
              <a:rect l="l" t="t" r="r" b="b"/>
              <a:pathLst>
                <a:path w="1112520" h="780414">
                  <a:moveTo>
                    <a:pt x="530351" y="1524"/>
                  </a:moveTo>
                  <a:lnTo>
                    <a:pt x="568997" y="5881"/>
                  </a:lnTo>
                  <a:lnTo>
                    <a:pt x="606862" y="14556"/>
                  </a:lnTo>
                  <a:lnTo>
                    <a:pt x="643832" y="27400"/>
                  </a:lnTo>
                  <a:lnTo>
                    <a:pt x="679791" y="44271"/>
                  </a:lnTo>
                  <a:lnTo>
                    <a:pt x="714624" y="65022"/>
                  </a:lnTo>
                  <a:lnTo>
                    <a:pt x="748216" y="89509"/>
                  </a:lnTo>
                  <a:lnTo>
                    <a:pt x="780451" y="117586"/>
                  </a:lnTo>
                  <a:lnTo>
                    <a:pt x="811214" y="149108"/>
                  </a:lnTo>
                  <a:lnTo>
                    <a:pt x="840389" y="183930"/>
                  </a:lnTo>
                  <a:lnTo>
                    <a:pt x="867862" y="221906"/>
                  </a:lnTo>
                  <a:lnTo>
                    <a:pt x="893516" y="262892"/>
                  </a:lnTo>
                  <a:lnTo>
                    <a:pt x="917236" y="306743"/>
                  </a:lnTo>
                  <a:lnTo>
                    <a:pt x="938907" y="353313"/>
                  </a:lnTo>
                  <a:lnTo>
                    <a:pt x="958413" y="402456"/>
                  </a:lnTo>
                  <a:lnTo>
                    <a:pt x="975640" y="454029"/>
                  </a:lnTo>
                  <a:lnTo>
                    <a:pt x="990471" y="507885"/>
                  </a:lnTo>
                  <a:lnTo>
                    <a:pt x="1002791" y="563880"/>
                  </a:lnTo>
                  <a:lnTo>
                    <a:pt x="931164" y="563880"/>
                  </a:lnTo>
                  <a:lnTo>
                    <a:pt x="1042415" y="780288"/>
                  </a:lnTo>
                  <a:lnTo>
                    <a:pt x="1112519" y="563880"/>
                  </a:lnTo>
                  <a:lnTo>
                    <a:pt x="1040891" y="563880"/>
                  </a:lnTo>
                  <a:lnTo>
                    <a:pt x="1028448" y="506083"/>
                  </a:lnTo>
                  <a:lnTo>
                    <a:pt x="1013263" y="450592"/>
                  </a:lnTo>
                  <a:lnTo>
                    <a:pt x="995475" y="397562"/>
                  </a:lnTo>
                  <a:lnTo>
                    <a:pt x="975220" y="347147"/>
                  </a:lnTo>
                  <a:lnTo>
                    <a:pt x="952637" y="299501"/>
                  </a:lnTo>
                  <a:lnTo>
                    <a:pt x="927864" y="254780"/>
                  </a:lnTo>
                  <a:lnTo>
                    <a:pt x="901037" y="213136"/>
                  </a:lnTo>
                  <a:lnTo>
                    <a:pt x="872295" y="174726"/>
                  </a:lnTo>
                  <a:lnTo>
                    <a:pt x="841776" y="139702"/>
                  </a:lnTo>
                  <a:lnTo>
                    <a:pt x="809618" y="108221"/>
                  </a:lnTo>
                  <a:lnTo>
                    <a:pt x="775957" y="80436"/>
                  </a:lnTo>
                  <a:lnTo>
                    <a:pt x="740932" y="56502"/>
                  </a:lnTo>
                  <a:lnTo>
                    <a:pt x="704680" y="36573"/>
                  </a:lnTo>
                  <a:lnTo>
                    <a:pt x="667340" y="20804"/>
                  </a:lnTo>
                  <a:lnTo>
                    <a:pt x="629049" y="9349"/>
                  </a:lnTo>
                  <a:lnTo>
                    <a:pt x="589944" y="2363"/>
                  </a:lnTo>
                  <a:lnTo>
                    <a:pt x="550163" y="0"/>
                  </a:lnTo>
                  <a:lnTo>
                    <a:pt x="510539" y="0"/>
                  </a:lnTo>
                  <a:lnTo>
                    <a:pt x="472440" y="2147"/>
                  </a:lnTo>
                  <a:lnTo>
                    <a:pt x="398620" y="18865"/>
                  </a:lnTo>
                  <a:lnTo>
                    <a:pt x="363097" y="33131"/>
                  </a:lnTo>
                  <a:lnTo>
                    <a:pt x="328631" y="51131"/>
                  </a:lnTo>
                  <a:lnTo>
                    <a:pt x="295319" y="72712"/>
                  </a:lnTo>
                  <a:lnTo>
                    <a:pt x="263261" y="97721"/>
                  </a:lnTo>
                  <a:lnTo>
                    <a:pt x="232555" y="126005"/>
                  </a:lnTo>
                  <a:lnTo>
                    <a:pt x="203301" y="157411"/>
                  </a:lnTo>
                  <a:lnTo>
                    <a:pt x="175597" y="191788"/>
                  </a:lnTo>
                  <a:lnTo>
                    <a:pt x="149542" y="228980"/>
                  </a:lnTo>
                  <a:lnTo>
                    <a:pt x="125234" y="268837"/>
                  </a:lnTo>
                  <a:lnTo>
                    <a:pt x="102773" y="311205"/>
                  </a:lnTo>
                  <a:lnTo>
                    <a:pt x="82257" y="355931"/>
                  </a:lnTo>
                  <a:lnTo>
                    <a:pt x="63784" y="402862"/>
                  </a:lnTo>
                  <a:lnTo>
                    <a:pt x="47454" y="451845"/>
                  </a:lnTo>
                  <a:lnTo>
                    <a:pt x="33366" y="502729"/>
                  </a:lnTo>
                  <a:lnTo>
                    <a:pt x="21617" y="555358"/>
                  </a:lnTo>
                  <a:lnTo>
                    <a:pt x="12308" y="609582"/>
                  </a:lnTo>
                  <a:lnTo>
                    <a:pt x="5536" y="665247"/>
                  </a:lnTo>
                  <a:lnTo>
                    <a:pt x="1400" y="722199"/>
                  </a:lnTo>
                  <a:lnTo>
                    <a:pt x="0" y="780288"/>
                  </a:lnTo>
                  <a:lnTo>
                    <a:pt x="38099" y="780288"/>
                  </a:lnTo>
                  <a:lnTo>
                    <a:pt x="39500" y="722199"/>
                  </a:lnTo>
                  <a:lnTo>
                    <a:pt x="43637" y="665247"/>
                  </a:lnTo>
                  <a:lnTo>
                    <a:pt x="50411" y="609582"/>
                  </a:lnTo>
                  <a:lnTo>
                    <a:pt x="59726" y="555358"/>
                  </a:lnTo>
                  <a:lnTo>
                    <a:pt x="71484" y="502729"/>
                  </a:lnTo>
                  <a:lnTo>
                    <a:pt x="85585" y="451845"/>
                  </a:lnTo>
                  <a:lnTo>
                    <a:pt x="101933" y="402862"/>
                  </a:lnTo>
                  <a:lnTo>
                    <a:pt x="120430" y="355931"/>
                  </a:lnTo>
                  <a:lnTo>
                    <a:pt x="140977" y="311205"/>
                  </a:lnTo>
                  <a:lnTo>
                    <a:pt x="163477" y="268837"/>
                  </a:lnTo>
                  <a:lnTo>
                    <a:pt x="187832" y="228980"/>
                  </a:lnTo>
                  <a:lnTo>
                    <a:pt x="213945" y="191788"/>
                  </a:lnTo>
                  <a:lnTo>
                    <a:pt x="241716" y="157411"/>
                  </a:lnTo>
                  <a:lnTo>
                    <a:pt x="271048" y="126005"/>
                  </a:lnTo>
                  <a:lnTo>
                    <a:pt x="301844" y="97721"/>
                  </a:lnTo>
                  <a:lnTo>
                    <a:pt x="334005" y="72712"/>
                  </a:lnTo>
                  <a:lnTo>
                    <a:pt x="367434" y="51131"/>
                  </a:lnTo>
                  <a:lnTo>
                    <a:pt x="402032" y="33131"/>
                  </a:lnTo>
                  <a:lnTo>
                    <a:pt x="437702" y="18865"/>
                  </a:lnTo>
                  <a:lnTo>
                    <a:pt x="511866" y="2147"/>
                  </a:lnTo>
                  <a:lnTo>
                    <a:pt x="550163" y="0"/>
                  </a:lnTo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54467" y="1304544"/>
              <a:ext cx="1156970" cy="431800"/>
            </a:xfrm>
            <a:custGeom>
              <a:avLst/>
              <a:gdLst/>
              <a:ahLst/>
              <a:cxnLst/>
              <a:rect l="l" t="t" r="r" b="b"/>
              <a:pathLst>
                <a:path w="1156970" h="431800">
                  <a:moveTo>
                    <a:pt x="0" y="431292"/>
                  </a:moveTo>
                  <a:lnTo>
                    <a:pt x="35072" y="389444"/>
                  </a:lnTo>
                  <a:lnTo>
                    <a:pt x="71636" y="349652"/>
                  </a:lnTo>
                  <a:lnTo>
                    <a:pt x="109579" y="311955"/>
                  </a:lnTo>
                  <a:lnTo>
                    <a:pt x="148787" y="276394"/>
                  </a:lnTo>
                  <a:lnTo>
                    <a:pt x="189149" y="243007"/>
                  </a:lnTo>
                  <a:lnTo>
                    <a:pt x="230552" y="211836"/>
                  </a:lnTo>
                  <a:lnTo>
                    <a:pt x="272884" y="182918"/>
                  </a:lnTo>
                  <a:lnTo>
                    <a:pt x="316032" y="156294"/>
                  </a:lnTo>
                  <a:lnTo>
                    <a:pt x="359884" y="132004"/>
                  </a:lnTo>
                  <a:lnTo>
                    <a:pt x="404327" y="110087"/>
                  </a:lnTo>
                  <a:lnTo>
                    <a:pt x="449249" y="90584"/>
                  </a:lnTo>
                  <a:lnTo>
                    <a:pt x="494538" y="73533"/>
                  </a:lnTo>
                  <a:lnTo>
                    <a:pt x="540080" y="58974"/>
                  </a:lnTo>
                  <a:lnTo>
                    <a:pt x="585764" y="46947"/>
                  </a:lnTo>
                  <a:lnTo>
                    <a:pt x="631477" y="37492"/>
                  </a:lnTo>
                  <a:lnTo>
                    <a:pt x="677107" y="30649"/>
                  </a:lnTo>
                  <a:lnTo>
                    <a:pt x="722541" y="26457"/>
                  </a:lnTo>
                  <a:lnTo>
                    <a:pt x="767667" y="24955"/>
                  </a:lnTo>
                  <a:lnTo>
                    <a:pt x="812372" y="26184"/>
                  </a:lnTo>
                  <a:lnTo>
                    <a:pt x="856544" y="30183"/>
                  </a:lnTo>
                  <a:lnTo>
                    <a:pt x="900070" y="36992"/>
                  </a:lnTo>
                  <a:lnTo>
                    <a:pt x="942839" y="46651"/>
                  </a:lnTo>
                  <a:lnTo>
                    <a:pt x="984737" y="59199"/>
                  </a:lnTo>
                  <a:lnTo>
                    <a:pt x="1025652" y="74676"/>
                  </a:lnTo>
                  <a:lnTo>
                    <a:pt x="1088136" y="0"/>
                  </a:lnTo>
                  <a:lnTo>
                    <a:pt x="1156716" y="182880"/>
                  </a:lnTo>
                  <a:lnTo>
                    <a:pt x="932688" y="187452"/>
                  </a:lnTo>
                  <a:lnTo>
                    <a:pt x="995172" y="111252"/>
                  </a:lnTo>
                  <a:lnTo>
                    <a:pt x="954094" y="95827"/>
                  </a:lnTo>
                  <a:lnTo>
                    <a:pt x="912039" y="83322"/>
                  </a:lnTo>
                  <a:lnTo>
                    <a:pt x="869117" y="73701"/>
                  </a:lnTo>
                  <a:lnTo>
                    <a:pt x="825439" y="66927"/>
                  </a:lnTo>
                  <a:lnTo>
                    <a:pt x="781118" y="62965"/>
                  </a:lnTo>
                  <a:lnTo>
                    <a:pt x="736264" y="61778"/>
                  </a:lnTo>
                  <a:lnTo>
                    <a:pt x="690988" y="63331"/>
                  </a:lnTo>
                  <a:lnTo>
                    <a:pt x="645402" y="67587"/>
                  </a:lnTo>
                  <a:lnTo>
                    <a:pt x="599617" y="74510"/>
                  </a:lnTo>
                  <a:lnTo>
                    <a:pt x="553744" y="84065"/>
                  </a:lnTo>
                  <a:lnTo>
                    <a:pt x="507894" y="96214"/>
                  </a:lnTo>
                  <a:lnTo>
                    <a:pt x="462179" y="110922"/>
                  </a:lnTo>
                  <a:lnTo>
                    <a:pt x="416709" y="128154"/>
                  </a:lnTo>
                  <a:lnTo>
                    <a:pt x="371596" y="147872"/>
                  </a:lnTo>
                  <a:lnTo>
                    <a:pt x="326952" y="170041"/>
                  </a:lnTo>
                  <a:lnTo>
                    <a:pt x="282887" y="194624"/>
                  </a:lnTo>
                  <a:lnTo>
                    <a:pt x="239513" y="221587"/>
                  </a:lnTo>
                  <a:lnTo>
                    <a:pt x="196940" y="250892"/>
                  </a:lnTo>
                  <a:lnTo>
                    <a:pt x="155281" y="282503"/>
                  </a:lnTo>
                  <a:lnTo>
                    <a:pt x="114646" y="316385"/>
                  </a:lnTo>
                  <a:lnTo>
                    <a:pt x="75147" y="352501"/>
                  </a:lnTo>
                  <a:lnTo>
                    <a:pt x="36894" y="390815"/>
                  </a:lnTo>
                  <a:lnTo>
                    <a:pt x="0" y="431292"/>
                  </a:lnTo>
                  <a:close/>
                </a:path>
              </a:pathLst>
            </a:custGeom>
            <a:solidFill>
              <a:srgbClr val="156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82089" y="1717548"/>
              <a:ext cx="287655" cy="1219200"/>
            </a:xfrm>
            <a:custGeom>
              <a:avLst/>
              <a:gdLst/>
              <a:ahLst/>
              <a:cxnLst/>
              <a:rect l="l" t="t" r="r" b="b"/>
              <a:pathLst>
                <a:path w="287654" h="1219200">
                  <a:moveTo>
                    <a:pt x="223611" y="1219200"/>
                  </a:moveTo>
                  <a:lnTo>
                    <a:pt x="192612" y="1191605"/>
                  </a:lnTo>
                  <a:lnTo>
                    <a:pt x="163937" y="1162174"/>
                  </a:lnTo>
                  <a:lnTo>
                    <a:pt x="137583" y="1131006"/>
                  </a:lnTo>
                  <a:lnTo>
                    <a:pt x="113546" y="1098202"/>
                  </a:lnTo>
                  <a:lnTo>
                    <a:pt x="91825" y="1063859"/>
                  </a:lnTo>
                  <a:lnTo>
                    <a:pt x="72415" y="1028078"/>
                  </a:lnTo>
                  <a:lnTo>
                    <a:pt x="55314" y="990957"/>
                  </a:lnTo>
                  <a:lnTo>
                    <a:pt x="40518" y="952597"/>
                  </a:lnTo>
                  <a:lnTo>
                    <a:pt x="28026" y="913096"/>
                  </a:lnTo>
                  <a:lnTo>
                    <a:pt x="17833" y="872554"/>
                  </a:lnTo>
                  <a:lnTo>
                    <a:pt x="9937" y="831070"/>
                  </a:lnTo>
                  <a:lnTo>
                    <a:pt x="4335" y="788744"/>
                  </a:lnTo>
                  <a:lnTo>
                    <a:pt x="1023" y="745674"/>
                  </a:lnTo>
                  <a:lnTo>
                    <a:pt x="0" y="701961"/>
                  </a:lnTo>
                  <a:lnTo>
                    <a:pt x="1261" y="657703"/>
                  </a:lnTo>
                  <a:lnTo>
                    <a:pt x="4804" y="613001"/>
                  </a:lnTo>
                  <a:lnTo>
                    <a:pt x="10625" y="567953"/>
                  </a:lnTo>
                  <a:lnTo>
                    <a:pt x="18723" y="522658"/>
                  </a:lnTo>
                  <a:lnTo>
                    <a:pt x="29093" y="477216"/>
                  </a:lnTo>
                  <a:lnTo>
                    <a:pt x="41733" y="431727"/>
                  </a:lnTo>
                  <a:lnTo>
                    <a:pt x="56640" y="386290"/>
                  </a:lnTo>
                  <a:lnTo>
                    <a:pt x="73810" y="341003"/>
                  </a:lnTo>
                  <a:lnTo>
                    <a:pt x="93242" y="295968"/>
                  </a:lnTo>
                  <a:lnTo>
                    <a:pt x="114931" y="251281"/>
                  </a:lnTo>
                  <a:lnTo>
                    <a:pt x="138875" y="207045"/>
                  </a:lnTo>
                  <a:lnTo>
                    <a:pt x="165071" y="163356"/>
                  </a:lnTo>
                  <a:lnTo>
                    <a:pt x="193515" y="120316"/>
                  </a:lnTo>
                  <a:lnTo>
                    <a:pt x="224206" y="78022"/>
                  </a:lnTo>
                  <a:lnTo>
                    <a:pt x="257139" y="36575"/>
                  </a:lnTo>
                  <a:lnTo>
                    <a:pt x="287619" y="0"/>
                  </a:lnTo>
                  <a:lnTo>
                    <a:pt x="253708" y="42791"/>
                  </a:lnTo>
                  <a:lnTo>
                    <a:pt x="222192" y="86509"/>
                  </a:lnTo>
                  <a:lnTo>
                    <a:pt x="193074" y="131041"/>
                  </a:lnTo>
                  <a:lnTo>
                    <a:pt x="166356" y="176277"/>
                  </a:lnTo>
                  <a:lnTo>
                    <a:pt x="142043" y="222104"/>
                  </a:lnTo>
                  <a:lnTo>
                    <a:pt x="120137" y="268411"/>
                  </a:lnTo>
                  <a:lnTo>
                    <a:pt x="100643" y="315086"/>
                  </a:lnTo>
                  <a:lnTo>
                    <a:pt x="83563" y="362018"/>
                  </a:lnTo>
                  <a:lnTo>
                    <a:pt x="68900" y="409095"/>
                  </a:lnTo>
                  <a:lnTo>
                    <a:pt x="56658" y="456205"/>
                  </a:lnTo>
                  <a:lnTo>
                    <a:pt x="46841" y="503237"/>
                  </a:lnTo>
                  <a:lnTo>
                    <a:pt x="39451" y="550079"/>
                  </a:lnTo>
                  <a:lnTo>
                    <a:pt x="34492" y="596619"/>
                  </a:lnTo>
                  <a:lnTo>
                    <a:pt x="31968" y="642746"/>
                  </a:lnTo>
                  <a:lnTo>
                    <a:pt x="31881" y="688349"/>
                  </a:lnTo>
                  <a:lnTo>
                    <a:pt x="34235" y="733315"/>
                  </a:lnTo>
                  <a:lnTo>
                    <a:pt x="39033" y="777532"/>
                  </a:lnTo>
                  <a:lnTo>
                    <a:pt x="46279" y="820890"/>
                  </a:lnTo>
                  <a:lnTo>
                    <a:pt x="55976" y="863277"/>
                  </a:lnTo>
                  <a:lnTo>
                    <a:pt x="68127" y="904580"/>
                  </a:lnTo>
                  <a:lnTo>
                    <a:pt x="82736" y="944689"/>
                  </a:lnTo>
                  <a:lnTo>
                    <a:pt x="99806" y="983492"/>
                  </a:lnTo>
                  <a:lnTo>
                    <a:pt x="119340" y="1020876"/>
                  </a:lnTo>
                  <a:lnTo>
                    <a:pt x="141341" y="1056731"/>
                  </a:lnTo>
                  <a:lnTo>
                    <a:pt x="165814" y="1090945"/>
                  </a:lnTo>
                  <a:lnTo>
                    <a:pt x="192761" y="1123406"/>
                  </a:lnTo>
                  <a:lnTo>
                    <a:pt x="222185" y="1154003"/>
                  </a:lnTo>
                  <a:lnTo>
                    <a:pt x="254091" y="1182623"/>
                  </a:lnTo>
                  <a:lnTo>
                    <a:pt x="223611" y="1219200"/>
                  </a:lnTo>
                  <a:close/>
                </a:path>
              </a:pathLst>
            </a:custGeom>
            <a:solidFill>
              <a:srgbClr val="114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82088" y="1304544"/>
              <a:ext cx="1429385" cy="1632585"/>
            </a:xfrm>
            <a:custGeom>
              <a:avLst/>
              <a:gdLst/>
              <a:ahLst/>
              <a:cxnLst/>
              <a:rect l="l" t="t" r="r" b="b"/>
              <a:pathLst>
                <a:path w="1429384" h="1632585">
                  <a:moveTo>
                    <a:pt x="272379" y="431291"/>
                  </a:moveTo>
                  <a:lnTo>
                    <a:pt x="309273" y="390815"/>
                  </a:lnTo>
                  <a:lnTo>
                    <a:pt x="347526" y="352501"/>
                  </a:lnTo>
                  <a:lnTo>
                    <a:pt x="387025" y="316385"/>
                  </a:lnTo>
                  <a:lnTo>
                    <a:pt x="427660" y="282503"/>
                  </a:lnTo>
                  <a:lnTo>
                    <a:pt x="469319" y="250892"/>
                  </a:lnTo>
                  <a:lnTo>
                    <a:pt x="511892" y="221587"/>
                  </a:lnTo>
                  <a:lnTo>
                    <a:pt x="555266" y="194624"/>
                  </a:lnTo>
                  <a:lnTo>
                    <a:pt x="599331" y="170041"/>
                  </a:lnTo>
                  <a:lnTo>
                    <a:pt x="643975" y="147872"/>
                  </a:lnTo>
                  <a:lnTo>
                    <a:pt x="689088" y="128154"/>
                  </a:lnTo>
                  <a:lnTo>
                    <a:pt x="734558" y="110922"/>
                  </a:lnTo>
                  <a:lnTo>
                    <a:pt x="780273" y="96214"/>
                  </a:lnTo>
                  <a:lnTo>
                    <a:pt x="826123" y="84064"/>
                  </a:lnTo>
                  <a:lnTo>
                    <a:pt x="871996" y="74510"/>
                  </a:lnTo>
                  <a:lnTo>
                    <a:pt x="917781" y="67587"/>
                  </a:lnTo>
                  <a:lnTo>
                    <a:pt x="963368" y="63331"/>
                  </a:lnTo>
                  <a:lnTo>
                    <a:pt x="1008643" y="61778"/>
                  </a:lnTo>
                  <a:lnTo>
                    <a:pt x="1053497" y="62965"/>
                  </a:lnTo>
                  <a:lnTo>
                    <a:pt x="1097819" y="66927"/>
                  </a:lnTo>
                  <a:lnTo>
                    <a:pt x="1141496" y="73701"/>
                  </a:lnTo>
                  <a:lnTo>
                    <a:pt x="1184418" y="83322"/>
                  </a:lnTo>
                  <a:lnTo>
                    <a:pt x="1226473" y="95827"/>
                  </a:lnTo>
                  <a:lnTo>
                    <a:pt x="1267551" y="111252"/>
                  </a:lnTo>
                  <a:lnTo>
                    <a:pt x="1205067" y="187451"/>
                  </a:lnTo>
                  <a:lnTo>
                    <a:pt x="1429095" y="182879"/>
                  </a:lnTo>
                  <a:lnTo>
                    <a:pt x="1360515" y="0"/>
                  </a:lnTo>
                  <a:lnTo>
                    <a:pt x="1298031" y="74676"/>
                  </a:lnTo>
                  <a:lnTo>
                    <a:pt x="1257900" y="59517"/>
                  </a:lnTo>
                  <a:lnTo>
                    <a:pt x="1216827" y="47164"/>
                  </a:lnTo>
                  <a:lnTo>
                    <a:pt x="1174917" y="37582"/>
                  </a:lnTo>
                  <a:lnTo>
                    <a:pt x="1132274" y="30733"/>
                  </a:lnTo>
                  <a:lnTo>
                    <a:pt x="1089005" y="26584"/>
                  </a:lnTo>
                  <a:lnTo>
                    <a:pt x="1045213" y="25098"/>
                  </a:lnTo>
                  <a:lnTo>
                    <a:pt x="1001005" y="26239"/>
                  </a:lnTo>
                  <a:lnTo>
                    <a:pt x="956485" y="29971"/>
                  </a:lnTo>
                  <a:lnTo>
                    <a:pt x="911759" y="36260"/>
                  </a:lnTo>
                  <a:lnTo>
                    <a:pt x="866932" y="45069"/>
                  </a:lnTo>
                  <a:lnTo>
                    <a:pt x="822108" y="56362"/>
                  </a:lnTo>
                  <a:lnTo>
                    <a:pt x="777394" y="70103"/>
                  </a:lnTo>
                  <a:lnTo>
                    <a:pt x="732894" y="86258"/>
                  </a:lnTo>
                  <a:lnTo>
                    <a:pt x="688714" y="104790"/>
                  </a:lnTo>
                  <a:lnTo>
                    <a:pt x="644958" y="125664"/>
                  </a:lnTo>
                  <a:lnTo>
                    <a:pt x="601732" y="148843"/>
                  </a:lnTo>
                  <a:lnTo>
                    <a:pt x="559141" y="174293"/>
                  </a:lnTo>
                  <a:lnTo>
                    <a:pt x="517290" y="201977"/>
                  </a:lnTo>
                  <a:lnTo>
                    <a:pt x="476285" y="231860"/>
                  </a:lnTo>
                  <a:lnTo>
                    <a:pt x="436230" y="263905"/>
                  </a:lnTo>
                  <a:lnTo>
                    <a:pt x="397231" y="298078"/>
                  </a:lnTo>
                  <a:lnTo>
                    <a:pt x="359392" y="334343"/>
                  </a:lnTo>
                  <a:lnTo>
                    <a:pt x="322820" y="372663"/>
                  </a:lnTo>
                  <a:lnTo>
                    <a:pt x="287619" y="413003"/>
                  </a:lnTo>
                  <a:lnTo>
                    <a:pt x="257139" y="449579"/>
                  </a:lnTo>
                  <a:lnTo>
                    <a:pt x="224206" y="491026"/>
                  </a:lnTo>
                  <a:lnTo>
                    <a:pt x="193515" y="533320"/>
                  </a:lnTo>
                  <a:lnTo>
                    <a:pt x="165071" y="576360"/>
                  </a:lnTo>
                  <a:lnTo>
                    <a:pt x="138875" y="620049"/>
                  </a:lnTo>
                  <a:lnTo>
                    <a:pt x="114931" y="664285"/>
                  </a:lnTo>
                  <a:lnTo>
                    <a:pt x="93242" y="708972"/>
                  </a:lnTo>
                  <a:lnTo>
                    <a:pt x="73810" y="754007"/>
                  </a:lnTo>
                  <a:lnTo>
                    <a:pt x="56640" y="799294"/>
                  </a:lnTo>
                  <a:lnTo>
                    <a:pt x="41733" y="844731"/>
                  </a:lnTo>
                  <a:lnTo>
                    <a:pt x="29093" y="890220"/>
                  </a:lnTo>
                  <a:lnTo>
                    <a:pt x="18723" y="935662"/>
                  </a:lnTo>
                  <a:lnTo>
                    <a:pt x="10625" y="980957"/>
                  </a:lnTo>
                  <a:lnTo>
                    <a:pt x="4804" y="1026005"/>
                  </a:lnTo>
                  <a:lnTo>
                    <a:pt x="1261" y="1070707"/>
                  </a:lnTo>
                  <a:lnTo>
                    <a:pt x="0" y="1114965"/>
                  </a:lnTo>
                  <a:lnTo>
                    <a:pt x="1023" y="1158678"/>
                  </a:lnTo>
                  <a:lnTo>
                    <a:pt x="4335" y="1201748"/>
                  </a:lnTo>
                  <a:lnTo>
                    <a:pt x="9937" y="1244074"/>
                  </a:lnTo>
                  <a:lnTo>
                    <a:pt x="17833" y="1285558"/>
                  </a:lnTo>
                  <a:lnTo>
                    <a:pt x="28026" y="1326100"/>
                  </a:lnTo>
                  <a:lnTo>
                    <a:pt x="40518" y="1365601"/>
                  </a:lnTo>
                  <a:lnTo>
                    <a:pt x="55314" y="1403961"/>
                  </a:lnTo>
                  <a:lnTo>
                    <a:pt x="72415" y="1441082"/>
                  </a:lnTo>
                  <a:lnTo>
                    <a:pt x="91825" y="1476863"/>
                  </a:lnTo>
                  <a:lnTo>
                    <a:pt x="113546" y="1511206"/>
                  </a:lnTo>
                  <a:lnTo>
                    <a:pt x="137583" y="1544010"/>
                  </a:lnTo>
                  <a:lnTo>
                    <a:pt x="163937" y="1575178"/>
                  </a:lnTo>
                  <a:lnTo>
                    <a:pt x="192612" y="1604609"/>
                  </a:lnTo>
                  <a:lnTo>
                    <a:pt x="223611" y="1632204"/>
                  </a:lnTo>
                  <a:lnTo>
                    <a:pt x="254091" y="1595627"/>
                  </a:lnTo>
                  <a:lnTo>
                    <a:pt x="222185" y="1567007"/>
                  </a:lnTo>
                  <a:lnTo>
                    <a:pt x="192761" y="1536410"/>
                  </a:lnTo>
                  <a:lnTo>
                    <a:pt x="165814" y="1503949"/>
                  </a:lnTo>
                  <a:lnTo>
                    <a:pt x="141341" y="1469735"/>
                  </a:lnTo>
                  <a:lnTo>
                    <a:pt x="119340" y="1433880"/>
                  </a:lnTo>
                  <a:lnTo>
                    <a:pt x="99806" y="1396496"/>
                  </a:lnTo>
                  <a:lnTo>
                    <a:pt x="82736" y="1357693"/>
                  </a:lnTo>
                  <a:lnTo>
                    <a:pt x="68127" y="1317584"/>
                  </a:lnTo>
                  <a:lnTo>
                    <a:pt x="55976" y="1276281"/>
                  </a:lnTo>
                  <a:lnTo>
                    <a:pt x="46279" y="1233894"/>
                  </a:lnTo>
                  <a:lnTo>
                    <a:pt x="39033" y="1190536"/>
                  </a:lnTo>
                  <a:lnTo>
                    <a:pt x="34235" y="1146319"/>
                  </a:lnTo>
                  <a:lnTo>
                    <a:pt x="31881" y="1101353"/>
                  </a:lnTo>
                  <a:lnTo>
                    <a:pt x="31968" y="1055750"/>
                  </a:lnTo>
                  <a:lnTo>
                    <a:pt x="34492" y="1009623"/>
                  </a:lnTo>
                  <a:lnTo>
                    <a:pt x="39451" y="963083"/>
                  </a:lnTo>
                  <a:lnTo>
                    <a:pt x="46841" y="916241"/>
                  </a:lnTo>
                  <a:lnTo>
                    <a:pt x="56658" y="869209"/>
                  </a:lnTo>
                  <a:lnTo>
                    <a:pt x="68900" y="822099"/>
                  </a:lnTo>
                  <a:lnTo>
                    <a:pt x="83563" y="775022"/>
                  </a:lnTo>
                  <a:lnTo>
                    <a:pt x="100643" y="728090"/>
                  </a:lnTo>
                  <a:lnTo>
                    <a:pt x="120137" y="681415"/>
                  </a:lnTo>
                  <a:lnTo>
                    <a:pt x="142043" y="635108"/>
                  </a:lnTo>
                  <a:lnTo>
                    <a:pt x="166356" y="589281"/>
                  </a:lnTo>
                  <a:lnTo>
                    <a:pt x="193074" y="544045"/>
                  </a:lnTo>
                  <a:lnTo>
                    <a:pt x="222192" y="499513"/>
                  </a:lnTo>
                  <a:lnTo>
                    <a:pt x="253708" y="455795"/>
                  </a:lnTo>
                  <a:lnTo>
                    <a:pt x="287619" y="413003"/>
                  </a:lnTo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02406" y="2509556"/>
            <a:ext cx="51562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95" dirty="0">
                <a:latin typeface="Trebuchet MS"/>
                <a:cs typeface="Trebuchet MS"/>
              </a:rPr>
              <a:t>161%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39708" y="3129758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75%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7579" y="1279664"/>
            <a:ext cx="4089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25" dirty="0">
                <a:latin typeface="Trebuchet MS"/>
                <a:cs typeface="Trebuchet MS"/>
              </a:rPr>
              <a:t>94%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9350" y="5464500"/>
            <a:ext cx="7677150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1550" spc="-3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Otimizar</a:t>
            </a:r>
            <a:r>
              <a:rPr sz="1550" spc="-14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550" spc="-1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palavras</a:t>
            </a:r>
            <a:r>
              <a:rPr sz="1550" spc="-8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chave</a:t>
            </a:r>
            <a:r>
              <a:rPr sz="1550" spc="-12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1550" spc="-8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segmentação</a:t>
            </a:r>
            <a:r>
              <a:rPr sz="1550" spc="-114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das</a:t>
            </a:r>
            <a:r>
              <a:rPr sz="1550" spc="-9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campanhas,</a:t>
            </a:r>
            <a:r>
              <a:rPr sz="1550" spc="-1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para</a:t>
            </a:r>
            <a:r>
              <a:rPr sz="1550" spc="-9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aumentar</a:t>
            </a:r>
            <a:r>
              <a:rPr sz="1550" spc="-12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8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as</a:t>
            </a:r>
            <a:r>
              <a:rPr sz="1550" spc="-8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Consultas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Correspondentes</a:t>
            </a:r>
            <a:r>
              <a:rPr sz="1550" spc="-12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1550" spc="-1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valor</a:t>
            </a:r>
            <a:r>
              <a:rPr sz="1550" spc="-12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do</a:t>
            </a:r>
            <a:r>
              <a:rPr sz="1550" spc="-1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114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CPM</a:t>
            </a:r>
            <a:r>
              <a:rPr sz="1550" spc="-9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caia,</a:t>
            </a:r>
            <a:r>
              <a:rPr sz="1550" spc="-1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afetando</a:t>
            </a:r>
            <a:r>
              <a:rPr sz="1550" spc="-9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positivamente</a:t>
            </a:r>
            <a:r>
              <a:rPr sz="1550" spc="-14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1550" spc="-9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CPA.</a:t>
            </a:r>
            <a:endParaRPr sz="1550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550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Aumentar</a:t>
            </a:r>
            <a:r>
              <a:rPr sz="1550" spc="-9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1550" spc="-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orçamento</a:t>
            </a:r>
            <a:r>
              <a:rPr sz="1550" spc="-6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das</a:t>
            </a:r>
            <a:r>
              <a:rPr sz="1550" spc="-3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campanhas</a:t>
            </a:r>
            <a:r>
              <a:rPr sz="1550" spc="-8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nesses</a:t>
            </a:r>
            <a:r>
              <a:rPr sz="1550" spc="-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canais</a:t>
            </a:r>
            <a:r>
              <a:rPr sz="1550" spc="-85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gradativamente.</a:t>
            </a:r>
            <a:endParaRPr sz="1550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7415" y="1108945"/>
            <a:ext cx="54203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50" b="1" spc="10" dirty="0">
                <a:latin typeface="Trebuchet MS"/>
                <a:cs typeface="Trebuchet MS"/>
              </a:rPr>
              <a:t>Impressões</a:t>
            </a:r>
            <a:r>
              <a:rPr sz="1750" b="1" spc="50" dirty="0">
                <a:latin typeface="Trebuchet MS"/>
                <a:cs typeface="Trebuchet MS"/>
              </a:rPr>
              <a:t> </a:t>
            </a:r>
            <a:r>
              <a:rPr sz="1750" b="1" spc="10" dirty="0">
                <a:latin typeface="Trebuchet MS"/>
                <a:cs typeface="Trebuchet MS"/>
              </a:rPr>
              <a:t>Compradas,</a:t>
            </a:r>
            <a:r>
              <a:rPr sz="1750" b="1" spc="-10" dirty="0">
                <a:latin typeface="Trebuchet MS"/>
                <a:cs typeface="Trebuchet MS"/>
              </a:rPr>
              <a:t> </a:t>
            </a:r>
            <a:r>
              <a:rPr sz="1750" b="1" spc="10" dirty="0">
                <a:latin typeface="Trebuchet MS"/>
                <a:cs typeface="Trebuchet MS"/>
              </a:rPr>
              <a:t>Consultas</a:t>
            </a:r>
            <a:r>
              <a:rPr sz="1750" b="1" spc="5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Correspondentes </a:t>
            </a:r>
            <a:r>
              <a:rPr sz="1750" b="1" spc="-30" dirty="0">
                <a:latin typeface="Trebuchet MS"/>
                <a:cs typeface="Trebuchet MS"/>
              </a:rPr>
              <a:t>e</a:t>
            </a:r>
            <a:r>
              <a:rPr sz="1750" b="1" spc="-8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Impressões</a:t>
            </a:r>
            <a:r>
              <a:rPr sz="1750" b="1" spc="-2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Disponíveis</a:t>
            </a:r>
            <a:r>
              <a:rPr sz="1750" b="1" spc="-25" dirty="0">
                <a:latin typeface="Trebuchet MS"/>
                <a:cs typeface="Trebuchet MS"/>
              </a:rPr>
              <a:t> </a:t>
            </a:r>
            <a:r>
              <a:rPr sz="1750" b="1" spc="-40" dirty="0">
                <a:latin typeface="Trebuchet MS"/>
                <a:cs typeface="Trebuchet MS"/>
              </a:rPr>
              <a:t>por</a:t>
            </a:r>
            <a:r>
              <a:rPr sz="1750" b="1" spc="-55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Canal</a:t>
            </a:r>
            <a:endParaRPr sz="175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" y="897636"/>
            <a:ext cx="8458200" cy="4523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8928" y="772668"/>
            <a:ext cx="1743456" cy="60137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50989" y="2833241"/>
            <a:ext cx="2748915" cy="1929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550" spc="75" dirty="0">
                <a:latin typeface="Trebuchet MS"/>
                <a:cs typeface="Trebuchet MS"/>
              </a:rPr>
              <a:t>No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Google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recomendo</a:t>
            </a:r>
            <a:r>
              <a:rPr sz="1550" spc="-16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focar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em</a:t>
            </a:r>
            <a:endParaRPr sz="1550">
              <a:latin typeface="Trebuchet MS"/>
              <a:cs typeface="Trebuchet MS"/>
            </a:endParaRPr>
          </a:p>
          <a:p>
            <a:pPr marR="298450">
              <a:lnSpc>
                <a:spcPct val="101899"/>
              </a:lnSpc>
            </a:pPr>
            <a:r>
              <a:rPr sz="1550" spc="-40" dirty="0">
                <a:latin typeface="Trebuchet MS"/>
                <a:cs typeface="Trebuchet MS"/>
              </a:rPr>
              <a:t>otimizar</a:t>
            </a:r>
            <a:r>
              <a:rPr sz="1550" spc="-35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campanhas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para </a:t>
            </a:r>
            <a:r>
              <a:rPr sz="1550" spc="-25" dirty="0">
                <a:latin typeface="Trebuchet MS"/>
                <a:cs typeface="Trebuchet MS"/>
              </a:rPr>
              <a:t>melhorar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conversão.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tabLst>
                <a:tab pos="248920" algn="l"/>
              </a:tabLst>
            </a:pPr>
            <a:r>
              <a:rPr sz="1550" spc="-50" dirty="0">
                <a:latin typeface="Trebuchet MS"/>
                <a:cs typeface="Trebuchet MS"/>
              </a:rPr>
              <a:t>-</a:t>
            </a:r>
            <a:r>
              <a:rPr sz="1550" dirty="0">
                <a:latin typeface="Trebuchet MS"/>
                <a:cs typeface="Trebuchet MS"/>
              </a:rPr>
              <a:t>	</a:t>
            </a:r>
            <a:r>
              <a:rPr sz="1550" spc="-10" dirty="0">
                <a:latin typeface="Trebuchet MS"/>
                <a:cs typeface="Trebuchet MS"/>
              </a:rPr>
              <a:t>Segmentação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tabLst>
                <a:tab pos="248920" algn="l"/>
              </a:tabLst>
            </a:pPr>
            <a:r>
              <a:rPr sz="1550" spc="-50" dirty="0">
                <a:latin typeface="Trebuchet MS"/>
                <a:cs typeface="Trebuchet MS"/>
              </a:rPr>
              <a:t>-</a:t>
            </a:r>
            <a:r>
              <a:rPr sz="1550" dirty="0">
                <a:latin typeface="Trebuchet MS"/>
                <a:cs typeface="Trebuchet MS"/>
              </a:rPr>
              <a:t>	</a:t>
            </a:r>
            <a:r>
              <a:rPr sz="1550" spc="70" dirty="0">
                <a:latin typeface="Trebuchet MS"/>
                <a:cs typeface="Trebuchet MS"/>
              </a:rPr>
              <a:t>Dados</a:t>
            </a:r>
            <a:r>
              <a:rPr sz="1550" spc="-17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Demográficos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248920" algn="l"/>
              </a:tabLst>
            </a:pPr>
            <a:r>
              <a:rPr sz="1550" spc="-50" dirty="0">
                <a:latin typeface="Trebuchet MS"/>
                <a:cs typeface="Trebuchet MS"/>
              </a:rPr>
              <a:t>-</a:t>
            </a:r>
            <a:r>
              <a:rPr sz="1550" dirty="0">
                <a:latin typeface="Trebuchet MS"/>
                <a:cs typeface="Trebuchet MS"/>
              </a:rPr>
              <a:t>	</a:t>
            </a:r>
            <a:r>
              <a:rPr sz="1550" spc="-10" dirty="0">
                <a:latin typeface="Trebuchet MS"/>
                <a:cs typeface="Trebuchet MS"/>
              </a:rPr>
              <a:t>Palavras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Chave</a:t>
            </a:r>
            <a:endParaRPr sz="1550">
              <a:latin typeface="Trebuchet MS"/>
              <a:cs typeface="Trebuchet MS"/>
            </a:endParaRPr>
          </a:p>
          <a:p>
            <a:pPr marR="195580">
              <a:lnSpc>
                <a:spcPts val="1900"/>
              </a:lnSpc>
              <a:spcBef>
                <a:spcPts val="65"/>
              </a:spcBef>
            </a:pPr>
            <a:r>
              <a:rPr sz="1550" dirty="0">
                <a:latin typeface="Trebuchet MS"/>
                <a:cs typeface="Trebuchet MS"/>
              </a:rPr>
              <a:t>Usar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campanhas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X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do </a:t>
            </a:r>
            <a:r>
              <a:rPr sz="1550" dirty="0">
                <a:latin typeface="Trebuchet MS"/>
                <a:cs typeface="Trebuchet MS"/>
              </a:rPr>
              <a:t>Meta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como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parâmetro.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5026" y="2686049"/>
            <a:ext cx="3157855" cy="2188845"/>
            <a:chOff x="6685026" y="2686049"/>
            <a:chExt cx="3157855" cy="2188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836" y="2689859"/>
              <a:ext cx="3150107" cy="21823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93408" y="2694431"/>
              <a:ext cx="3141345" cy="2171700"/>
            </a:xfrm>
            <a:custGeom>
              <a:avLst/>
              <a:gdLst/>
              <a:ahLst/>
              <a:cxnLst/>
              <a:rect l="l" t="t" r="r" b="b"/>
              <a:pathLst>
                <a:path w="3141345" h="2171700">
                  <a:moveTo>
                    <a:pt x="0" y="362712"/>
                  </a:moveTo>
                  <a:lnTo>
                    <a:pt x="3324" y="313316"/>
                  </a:lnTo>
                  <a:lnTo>
                    <a:pt x="13003" y="265994"/>
                  </a:lnTo>
                  <a:lnTo>
                    <a:pt x="28598" y="221170"/>
                  </a:lnTo>
                  <a:lnTo>
                    <a:pt x="49671" y="179267"/>
                  </a:lnTo>
                  <a:lnTo>
                    <a:pt x="75781" y="140708"/>
                  </a:lnTo>
                  <a:lnTo>
                    <a:pt x="106489" y="105918"/>
                  </a:lnTo>
                  <a:lnTo>
                    <a:pt x="141357" y="75318"/>
                  </a:lnTo>
                  <a:lnTo>
                    <a:pt x="179944" y="49332"/>
                  </a:lnTo>
                  <a:lnTo>
                    <a:pt x="221813" y="28384"/>
                  </a:lnTo>
                  <a:lnTo>
                    <a:pt x="266523" y="12897"/>
                  </a:lnTo>
                  <a:lnTo>
                    <a:pt x="313636" y="3294"/>
                  </a:lnTo>
                  <a:lnTo>
                    <a:pt x="362712" y="0"/>
                  </a:lnTo>
                  <a:lnTo>
                    <a:pt x="2778251" y="0"/>
                  </a:lnTo>
                  <a:lnTo>
                    <a:pt x="2827327" y="3294"/>
                  </a:lnTo>
                  <a:lnTo>
                    <a:pt x="2874440" y="12897"/>
                  </a:lnTo>
                  <a:lnTo>
                    <a:pt x="2919150" y="28384"/>
                  </a:lnTo>
                  <a:lnTo>
                    <a:pt x="2961019" y="49332"/>
                  </a:lnTo>
                  <a:lnTo>
                    <a:pt x="2999606" y="75318"/>
                  </a:lnTo>
                  <a:lnTo>
                    <a:pt x="3034474" y="105918"/>
                  </a:lnTo>
                  <a:lnTo>
                    <a:pt x="3065183" y="140708"/>
                  </a:lnTo>
                  <a:lnTo>
                    <a:pt x="3091292" y="179267"/>
                  </a:lnTo>
                  <a:lnTo>
                    <a:pt x="3112365" y="221170"/>
                  </a:lnTo>
                  <a:lnTo>
                    <a:pt x="3127960" y="265994"/>
                  </a:lnTo>
                  <a:lnTo>
                    <a:pt x="3137640" y="313316"/>
                  </a:lnTo>
                  <a:lnTo>
                    <a:pt x="3140964" y="362712"/>
                  </a:lnTo>
                  <a:lnTo>
                    <a:pt x="3140964" y="1810512"/>
                  </a:lnTo>
                  <a:lnTo>
                    <a:pt x="3137640" y="1859557"/>
                  </a:lnTo>
                  <a:lnTo>
                    <a:pt x="3127960" y="1906587"/>
                  </a:lnTo>
                  <a:lnTo>
                    <a:pt x="3112365" y="1951172"/>
                  </a:lnTo>
                  <a:lnTo>
                    <a:pt x="3091292" y="1992884"/>
                  </a:lnTo>
                  <a:lnTo>
                    <a:pt x="3065183" y="2031293"/>
                  </a:lnTo>
                  <a:lnTo>
                    <a:pt x="3034474" y="2065972"/>
                  </a:lnTo>
                  <a:lnTo>
                    <a:pt x="2999606" y="2096492"/>
                  </a:lnTo>
                  <a:lnTo>
                    <a:pt x="2961019" y="2122424"/>
                  </a:lnTo>
                  <a:lnTo>
                    <a:pt x="2919150" y="2143339"/>
                  </a:lnTo>
                  <a:lnTo>
                    <a:pt x="2874440" y="2158809"/>
                  </a:lnTo>
                  <a:lnTo>
                    <a:pt x="2827327" y="2168405"/>
                  </a:lnTo>
                  <a:lnTo>
                    <a:pt x="2778251" y="2171700"/>
                  </a:lnTo>
                  <a:lnTo>
                    <a:pt x="362712" y="2171700"/>
                  </a:lnTo>
                  <a:lnTo>
                    <a:pt x="313636" y="2168405"/>
                  </a:lnTo>
                  <a:lnTo>
                    <a:pt x="266523" y="2158809"/>
                  </a:lnTo>
                  <a:lnTo>
                    <a:pt x="221813" y="2143339"/>
                  </a:lnTo>
                  <a:lnTo>
                    <a:pt x="179944" y="2122424"/>
                  </a:lnTo>
                  <a:lnTo>
                    <a:pt x="141357" y="2096492"/>
                  </a:lnTo>
                  <a:lnTo>
                    <a:pt x="106489" y="2065972"/>
                  </a:lnTo>
                  <a:lnTo>
                    <a:pt x="75781" y="2031293"/>
                  </a:lnTo>
                  <a:lnTo>
                    <a:pt x="49671" y="1992884"/>
                  </a:lnTo>
                  <a:lnTo>
                    <a:pt x="28598" y="1951172"/>
                  </a:lnTo>
                  <a:lnTo>
                    <a:pt x="13003" y="1906587"/>
                  </a:lnTo>
                  <a:lnTo>
                    <a:pt x="3324" y="1859557"/>
                  </a:lnTo>
                  <a:lnTo>
                    <a:pt x="0" y="1810512"/>
                  </a:lnTo>
                  <a:lnTo>
                    <a:pt x="0" y="362712"/>
                  </a:lnTo>
                  <a:close/>
                </a:path>
              </a:pathLst>
            </a:custGeom>
            <a:ln w="16764">
              <a:solidFill>
                <a:srgbClr val="03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9072" y="5531589"/>
            <a:ext cx="5296535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550" dirty="0">
                <a:latin typeface="Trebuchet MS"/>
                <a:cs typeface="Trebuchet MS"/>
              </a:rPr>
              <a:t>Mudar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foco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55" dirty="0">
                <a:latin typeface="Trebuchet MS"/>
                <a:cs typeface="Trebuchet MS"/>
              </a:rPr>
              <a:t>das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campanhas:</a:t>
            </a:r>
            <a:r>
              <a:rPr sz="1550" spc="-9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focar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em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reduzir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CPA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e</a:t>
            </a:r>
            <a:r>
              <a:rPr sz="1550" spc="-8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não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o </a:t>
            </a:r>
            <a:r>
              <a:rPr sz="1550" spc="50" dirty="0">
                <a:latin typeface="Trebuchet MS"/>
                <a:cs typeface="Trebuchet MS"/>
              </a:rPr>
              <a:t>CPM.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105" dirty="0">
                <a:latin typeface="Trebuchet MS"/>
                <a:cs typeface="Trebuchet MS"/>
              </a:rPr>
              <a:t>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valor</a:t>
            </a:r>
            <a:r>
              <a:rPr sz="1550" spc="-17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de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110" dirty="0">
                <a:latin typeface="Trebuchet MS"/>
                <a:cs typeface="Trebuchet MS"/>
              </a:rPr>
              <a:t>CPM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deve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subir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ao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otimizar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80" dirty="0">
                <a:latin typeface="Trebuchet MS"/>
                <a:cs typeface="Trebuchet MS"/>
              </a:rPr>
              <a:t>as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campanhas </a:t>
            </a:r>
            <a:r>
              <a:rPr sz="1550" spc="-25" dirty="0">
                <a:latin typeface="Trebuchet MS"/>
                <a:cs typeface="Trebuchet MS"/>
              </a:rPr>
              <a:t>para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CPA,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60" dirty="0">
                <a:latin typeface="Trebuchet MS"/>
                <a:cs typeface="Trebuchet MS"/>
              </a:rPr>
              <a:t>isso</a:t>
            </a:r>
            <a:r>
              <a:rPr sz="1550" spc="-120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é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normal,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acompanhar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b="1" spc="-20" dirty="0">
                <a:latin typeface="Trebuchet MS"/>
                <a:cs typeface="Trebuchet MS"/>
              </a:rPr>
              <a:t>KPI.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493" y="5531589"/>
            <a:ext cx="313753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1550" b="1" spc="50" dirty="0">
                <a:latin typeface="Trebuchet MS"/>
                <a:cs typeface="Trebuchet MS"/>
              </a:rPr>
              <a:t>Não</a:t>
            </a:r>
            <a:r>
              <a:rPr sz="1550" b="1" spc="-120" dirty="0">
                <a:latin typeface="Trebuchet MS"/>
                <a:cs typeface="Trebuchet MS"/>
              </a:rPr>
              <a:t> </a:t>
            </a:r>
            <a:r>
              <a:rPr sz="1550" b="1" spc="-10" dirty="0">
                <a:latin typeface="Trebuchet MS"/>
                <a:cs typeface="Trebuchet MS"/>
              </a:rPr>
              <a:t>aumentar</a:t>
            </a:r>
            <a:r>
              <a:rPr sz="1550" b="1" spc="-15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valor</a:t>
            </a:r>
            <a:r>
              <a:rPr sz="1550" spc="-13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investido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antes </a:t>
            </a:r>
            <a:r>
              <a:rPr sz="1550" spc="-40" dirty="0">
                <a:latin typeface="Trebuchet MS"/>
                <a:cs typeface="Trebuchet MS"/>
              </a:rPr>
              <a:t>reduzir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valor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b="1" spc="-25" dirty="0">
                <a:latin typeface="Trebuchet MS"/>
                <a:cs typeface="Trebuchet MS"/>
              </a:rPr>
              <a:t>CPA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0467" y="5390388"/>
            <a:ext cx="0" cy="1045844"/>
          </a:xfrm>
          <a:custGeom>
            <a:avLst/>
            <a:gdLst/>
            <a:ahLst/>
            <a:cxnLst/>
            <a:rect l="l" t="t" r="r" b="b"/>
            <a:pathLst>
              <a:path h="1045845">
                <a:moveTo>
                  <a:pt x="0" y="0"/>
                </a:moveTo>
                <a:lnTo>
                  <a:pt x="0" y="1045464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617" y="1148600"/>
            <a:ext cx="80638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rebuchet MS"/>
                <a:cs typeface="Trebuchet MS"/>
              </a:rPr>
              <a:t>Impressões</a:t>
            </a:r>
            <a:r>
              <a:rPr sz="1750" b="1" spc="6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Compradas, Consultas</a:t>
            </a:r>
            <a:r>
              <a:rPr sz="1750" b="1" spc="15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Correspondentes</a:t>
            </a:r>
            <a:r>
              <a:rPr sz="1750" b="1" spc="40" dirty="0">
                <a:latin typeface="Trebuchet MS"/>
                <a:cs typeface="Trebuchet MS"/>
              </a:rPr>
              <a:t> </a:t>
            </a:r>
            <a:r>
              <a:rPr sz="1750" b="1" spc="-30" dirty="0">
                <a:latin typeface="Trebuchet MS"/>
                <a:cs typeface="Trebuchet MS"/>
              </a:rPr>
              <a:t>e</a:t>
            </a:r>
            <a:r>
              <a:rPr sz="1750" b="1" spc="40" dirty="0">
                <a:latin typeface="Trebuchet MS"/>
                <a:cs typeface="Trebuchet MS"/>
              </a:rPr>
              <a:t> </a:t>
            </a:r>
            <a:r>
              <a:rPr sz="1750" b="1" dirty="0">
                <a:latin typeface="Trebuchet MS"/>
                <a:cs typeface="Trebuchet MS"/>
              </a:rPr>
              <a:t>Impressões</a:t>
            </a:r>
            <a:r>
              <a:rPr sz="1750" b="1" spc="35" dirty="0">
                <a:latin typeface="Trebuchet MS"/>
                <a:cs typeface="Trebuchet MS"/>
              </a:rPr>
              <a:t> </a:t>
            </a:r>
            <a:r>
              <a:rPr sz="1750" b="1" spc="-10" dirty="0">
                <a:latin typeface="Trebuchet MS"/>
                <a:cs typeface="Trebuchet MS"/>
              </a:rPr>
              <a:t>Disponíveis</a:t>
            </a:r>
            <a:endParaRPr sz="17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rcRect t="6319" r="4553"/>
          <a:stretch/>
        </p:blipFill>
        <p:spPr>
          <a:xfrm>
            <a:off x="499873" y="1523261"/>
            <a:ext cx="6054114" cy="3897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500" y="2713841"/>
            <a:ext cx="390525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Otimização</a:t>
            </a:r>
            <a:r>
              <a:rPr spc="-285" dirty="0"/>
              <a:t> </a:t>
            </a:r>
            <a:r>
              <a:rPr spc="-170" dirty="0"/>
              <a:t>Por</a:t>
            </a:r>
            <a:r>
              <a:rPr spc="-330" dirty="0"/>
              <a:t> </a:t>
            </a:r>
            <a:r>
              <a:rPr spc="-100" dirty="0"/>
              <a:t>Hora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668"/>
            <a:ext cx="5474207" cy="601370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647</Words>
  <Application>Microsoft Office PowerPoint</Application>
  <PresentationFormat>Personalizar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Century Gothic</vt:lpstr>
      <vt:lpstr>Trebuchet MS</vt:lpstr>
      <vt:lpstr>Wingdings</vt:lpstr>
      <vt:lpstr>Wingdings 3</vt:lpstr>
      <vt:lpstr>Íon</vt:lpstr>
      <vt:lpstr>Otimização de Campanhas</vt:lpstr>
      <vt:lpstr>Apresentação do PowerPoint</vt:lpstr>
      <vt:lpstr>Otimização Por Canal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Otimização Por Hora</vt:lpstr>
      <vt:lpstr>Apresentação do PowerPoint</vt:lpstr>
      <vt:lpstr>0.37</vt:lpstr>
      <vt:lpstr>Apresentação do PowerPoint</vt:lpstr>
      <vt:lpstr>Apresentação do PowerPoint</vt:lpstr>
      <vt:lpstr>Otimização Por Dia da Semana</vt:lpstr>
      <vt:lpstr>Apresentação do PowerPoint</vt:lpstr>
      <vt:lpstr>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Projeto Campanhas</dc:title>
  <cp:lastModifiedBy>Arthur Soares</cp:lastModifiedBy>
  <cp:revision>1</cp:revision>
  <dcterms:created xsi:type="dcterms:W3CDTF">2024-11-22T03:45:21Z</dcterms:created>
  <dcterms:modified xsi:type="dcterms:W3CDTF">2024-11-22T04:15:46Z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2024-11-03T00:00:00Z</vt:filetime>
  </property>
  <property fmtid="{D5CDD505-2E9C-101B-9397-08002B2CF9AE}" pid="3" name="LastSaved">
    <vt:filetime>2024-11-22T00:00:00Z</vt:filetime>
  </property>
  <property fmtid="{D5CDD505-2E9C-101B-9397-08002B2CF9AE}" pid="4" name="Producer">
    <vt:lpwstr>Microsoft: Print To PDF</vt:lpwstr>
  </property>
</Properties>
</file>