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4B5"/>
    <a:srgbClr val="FFD700"/>
    <a:srgbClr val="D3A13B"/>
    <a:srgbClr val="D3413B"/>
    <a:srgbClr val="D34138"/>
    <a:srgbClr val="FFCF40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B6DE8-9844-2629-BA69-90B7B69DB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9FC427-E62D-E355-6B07-0241335A5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E8ACC-6BDE-1C1A-0322-BEC3F10D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61CB89-0109-1E0B-C808-DD3FE9D7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35A71-DF35-B467-80C4-94BE3D4E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23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06349-7523-5090-933A-7BB26BA0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6137F5-DCD6-DE12-2624-417A54E73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6A828-E7B6-3ACC-7F8D-AA738EA3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224E7F-42F8-AB15-F556-C2FE77F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610824-C248-64EE-4365-49ECD54E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19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2D02A2-C145-591F-5AF2-0BD4AF382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97AD59-418D-82DA-90F2-B584144C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F6DDA-D0AC-5A96-21D7-5DF3EBEF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2BBB77-84D6-BA1C-7FA8-28EAB8C5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902FBC-AACE-E74F-4792-9096C477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07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E03F7-1A06-DF8F-42E9-28DCD915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40C61-E5A6-D0F5-56F4-B000C8A7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67C4F1-6B61-6DDC-1499-2F261984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C18B7-C240-D16D-93D3-E6833814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64050-337B-EE4A-2FD5-D7DEA76A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04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15AF-A682-A1C9-926D-DEDFBA6B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55A4-7061-0021-F2F4-660C943D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2B6EC-FD84-7234-ED35-7DC1A45A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053150-F425-3EF8-F494-F5CC2AD2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3DDE24-6EF8-E288-FDCA-E58DE0CF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49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C7174-EBD2-70ED-0C90-EE7D9F60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943A1-1E05-262A-4F89-96B607F2D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7D5D62-9D17-54DD-2330-304A2E3D5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E0EE48-A044-555A-A1F3-28828F5B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F7FBA7-DF46-D56D-804D-34492302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F1EC60-1856-DFFE-50B2-0013F06B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06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1683D-B05F-006C-697D-018802A3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4F0CE7-D761-5182-03EA-62F772FB0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94F8C2-8100-1DED-50EA-1B7117BA4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0EF4DC-80A1-E3DA-1CA7-BD519A466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05A575-A33B-406A-377B-A247CEDC8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DC04BD1-C103-E499-CC2D-807041EB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432B9D-50D0-867D-2A4F-6E8A9DF6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E0737E-E004-0EEA-BBAF-671BB602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7F87D-7AB2-065F-2BBA-7082F32B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9F29CF-809F-808A-A440-EB473DDB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DB1903-7282-B904-15C9-D2E0D26F5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FFFAF9-2F0B-7337-96FD-8DAE7AF2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F6B408-39F7-BFB0-7BBD-E14CA1C5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0EF9E8-A8E5-001A-2086-0F6468E5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1F7A4-19D2-5F7E-BACA-511D3F05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8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C0F24-826D-582D-9A80-C84154C2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3C0F10-7053-EAB0-1901-F6DEF1B1C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CF035A-F32F-B0E1-BC05-07C61F437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141465-D3A6-66C3-8CEF-156B5EF2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FDC7E7-E449-444E-BF19-9F75E349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0F3834-1A8D-DA1A-9B80-8CCF7D8F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9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2DC07-404D-4A84-DFE1-7865F35B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26F6DD-90D1-304B-1A88-4A6143CF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53372-95D1-F54E-49DD-BC510B32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88C530-414A-174D-FFD6-86E5EE2C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80A8BB-3174-D6C9-8D29-ACF83E4C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CBB550-D83C-CD39-9940-CA894BE4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8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1EF95B-0A9F-2A3C-7914-C2B1C49E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310C53-1B87-995E-F669-C606F8D4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10BFF5-ECC9-212A-90EB-14D4D090B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A3F3-75CE-4E0A-B73C-3F43DF1AA3F0}" type="datetimeFigureOut">
              <a:rPr lang="pt-BR" smtClean="0"/>
              <a:t>07/07/2023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BE75F-AF8F-F191-892D-20188140E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ABC01-5C4D-6E7A-CFD3-97563E38E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A355-986D-412C-A776-7AF83E03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00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B3909798-4D8A-926B-AAB5-9E109765E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" y="0"/>
            <a:ext cx="12167725" cy="685800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8EEA323-658A-3A2F-0636-3C74CD70FDAF}"/>
              </a:ext>
            </a:extLst>
          </p:cNvPr>
          <p:cNvSpPr/>
          <p:nvPr/>
        </p:nvSpPr>
        <p:spPr>
          <a:xfrm>
            <a:off x="0" y="2877671"/>
            <a:ext cx="12192000" cy="3980329"/>
          </a:xfrm>
          <a:prstGeom prst="rect">
            <a:avLst/>
          </a:prstGeom>
          <a:solidFill>
            <a:srgbClr val="FBF4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E56F527-6AD6-E801-8563-2B6CD0B40DE9}"/>
              </a:ext>
            </a:extLst>
          </p:cNvPr>
          <p:cNvSpPr/>
          <p:nvPr/>
        </p:nvSpPr>
        <p:spPr>
          <a:xfrm>
            <a:off x="0" y="-1"/>
            <a:ext cx="12192000" cy="2877671"/>
          </a:xfrm>
          <a:prstGeom prst="rect">
            <a:avLst/>
          </a:prstGeom>
          <a:solidFill>
            <a:srgbClr val="D3A1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DB37E9-1C79-A8F8-9944-A08F19C2C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8617" y="3648363"/>
            <a:ext cx="1634837" cy="979326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576674-B655-FD8E-9F60-DE3D00CBB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1017" y="5237018"/>
            <a:ext cx="2262909" cy="179416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3B9F675-37A1-77F7-52F6-0E758D4ABB6B}"/>
              </a:ext>
            </a:extLst>
          </p:cNvPr>
          <p:cNvSpPr>
            <a:spLocks/>
          </p:cNvSpPr>
          <p:nvPr/>
        </p:nvSpPr>
        <p:spPr>
          <a:xfrm>
            <a:off x="434107" y="1103891"/>
            <a:ext cx="4562766" cy="2285853"/>
          </a:xfrm>
          <a:prstGeom prst="roundRect">
            <a:avLst>
              <a:gd name="adj" fmla="val 6696"/>
            </a:avLst>
          </a:prstGeom>
          <a:solidFill>
            <a:schemeClr val="bg1"/>
          </a:solidFill>
          <a:ln cap="flat">
            <a:noFill/>
          </a:ln>
          <a:effectLst>
            <a:outerShdw blurRad="203200" dist="38100" dir="2400000" sx="101000" sy="101000" algn="tl" rotWithShape="0">
              <a:prstClr val="black">
                <a:alpha val="65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ECC6417-F29D-22F5-319D-BDEA3C53F138}"/>
              </a:ext>
            </a:extLst>
          </p:cNvPr>
          <p:cNvSpPr>
            <a:spLocks/>
          </p:cNvSpPr>
          <p:nvPr/>
        </p:nvSpPr>
        <p:spPr>
          <a:xfrm>
            <a:off x="5391134" y="1103891"/>
            <a:ext cx="4562766" cy="2285853"/>
          </a:xfrm>
          <a:prstGeom prst="roundRect">
            <a:avLst>
              <a:gd name="adj" fmla="val 5899"/>
            </a:avLst>
          </a:prstGeom>
          <a:solidFill>
            <a:schemeClr val="bg1"/>
          </a:solidFill>
          <a:ln cap="flat">
            <a:noFill/>
          </a:ln>
          <a:effectLst>
            <a:outerShdw blurRad="203200" dist="38100" dir="2400000" sx="101000" sy="101000" algn="tl" rotWithShape="0">
              <a:prstClr val="black">
                <a:alpha val="65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B74DE04-CEE6-2AAD-4664-77BD7B046484}"/>
              </a:ext>
            </a:extLst>
          </p:cNvPr>
          <p:cNvSpPr/>
          <p:nvPr/>
        </p:nvSpPr>
        <p:spPr>
          <a:xfrm>
            <a:off x="434106" y="3796145"/>
            <a:ext cx="5818911" cy="2466110"/>
          </a:xfrm>
          <a:prstGeom prst="roundRect">
            <a:avLst>
              <a:gd name="adj" fmla="val 6965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2400000" sx="101000" sy="101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29BFCD22-8470-6307-EEA7-3855E1C0DFE3}"/>
              </a:ext>
            </a:extLst>
          </p:cNvPr>
          <p:cNvSpPr/>
          <p:nvPr/>
        </p:nvSpPr>
        <p:spPr>
          <a:xfrm>
            <a:off x="6659418" y="3796145"/>
            <a:ext cx="3294482" cy="2466110"/>
          </a:xfrm>
          <a:prstGeom prst="roundRect">
            <a:avLst>
              <a:gd name="adj" fmla="val 6181"/>
            </a:avLst>
          </a:prstGeom>
          <a:solidFill>
            <a:schemeClr val="bg1"/>
          </a:solidFill>
          <a:ln>
            <a:noFill/>
          </a:ln>
          <a:effectLst>
            <a:outerShdw blurRad="203200" dist="38100" dir="2400000" sx="101000" sy="101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07A7CB-FE77-F8B2-B9B3-9D893051600E}"/>
              </a:ext>
            </a:extLst>
          </p:cNvPr>
          <p:cNvSpPr/>
          <p:nvPr/>
        </p:nvSpPr>
        <p:spPr>
          <a:xfrm>
            <a:off x="10221753" y="1103891"/>
            <a:ext cx="1536140" cy="9281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2400000" sx="101000" sy="101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27CBB1E4-AA90-C5BD-2B46-54EF35E677DA}"/>
              </a:ext>
            </a:extLst>
          </p:cNvPr>
          <p:cNvSpPr/>
          <p:nvPr/>
        </p:nvSpPr>
        <p:spPr>
          <a:xfrm>
            <a:off x="10221753" y="2105892"/>
            <a:ext cx="1536140" cy="974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2400000" sx="101000" sy="101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74F06821-A166-1B2D-1D75-77A7B25F1549}"/>
              </a:ext>
            </a:extLst>
          </p:cNvPr>
          <p:cNvSpPr/>
          <p:nvPr/>
        </p:nvSpPr>
        <p:spPr>
          <a:xfrm>
            <a:off x="10221753" y="3163603"/>
            <a:ext cx="1536140" cy="974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2400000" sx="101000" sy="101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B470A24-3CCF-9A92-F726-D906A02D2B93}"/>
              </a:ext>
            </a:extLst>
          </p:cNvPr>
          <p:cNvSpPr/>
          <p:nvPr/>
        </p:nvSpPr>
        <p:spPr>
          <a:xfrm>
            <a:off x="10221753" y="4232491"/>
            <a:ext cx="1536140" cy="974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2400000" sx="101000" sy="101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0D3139B1-1E36-0FC9-99E1-71E132A5D05F}"/>
              </a:ext>
            </a:extLst>
          </p:cNvPr>
          <p:cNvSpPr/>
          <p:nvPr/>
        </p:nvSpPr>
        <p:spPr>
          <a:xfrm>
            <a:off x="10221753" y="5287672"/>
            <a:ext cx="1536140" cy="97458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03200" dist="38100" dir="2400000" sx="101000" sy="101000" algn="tl" rotWithShape="0">
              <a:prstClr val="black">
                <a:alpha val="6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3722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Desktop</dc:creator>
  <cp:lastModifiedBy>Desktop</cp:lastModifiedBy>
  <cp:revision>1</cp:revision>
  <dcterms:created xsi:type="dcterms:W3CDTF">2023-07-07T18:57:48Z</dcterms:created>
  <dcterms:modified xsi:type="dcterms:W3CDTF">2023-07-07T18:57:58Z</dcterms:modified>
</cp:coreProperties>
</file>