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B688E-AC22-4854-989C-40383C3A5C2B}" v="192" dt="2024-11-07T01:30:14.623"/>
    <p1510:client id="{2CA2DF01-2BF2-4A88-B767-EA9B0DDA7A30}" v="187" dt="2024-11-07T02:30:35.127"/>
    <p1510:client id="{37F3D545-F3DC-472A-9486-90C7A4BB6168}" v="274" dt="2024-11-07T02:30:13.659"/>
    <p1510:client id="{6FBD61C4-A66A-4E49-8477-514FB8145170}" v="410" dt="2024-11-07T02:34:16.043"/>
    <p1510:client id="{8ED6DA86-F916-43E6-8A16-CD7694DED071}" v="85" dt="2024-11-07T01:18:13.861"/>
    <p1510:client id="{A5A20B70-88FB-4A6C-BCAB-0CF087DBF490}" v="157" dt="2024-11-07T02:13:46.747"/>
    <p1510:client id="{CA2A9F9B-550B-4353-97F5-891669C5A8F9}" v="4" dt="2024-11-07T01:56:00.829"/>
    <p1510:client id="{E24CBAE3-E5C3-4EFB-AFEE-FA099C4FBCAE}" v="4" dt="2024-11-07T01:31:41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Suarez" userId="92a7024e6118e062" providerId="Windows Live" clId="Web-{37F3D545-F3DC-472A-9486-90C7A4BB6168}"/>
    <pc:docChg chg="modSld">
      <pc:chgData name="Lucas Suarez" userId="92a7024e6118e062" providerId="Windows Live" clId="Web-{37F3D545-F3DC-472A-9486-90C7A4BB6168}" dt="2024-11-07T02:30:13.659" v="271"/>
      <pc:docMkLst>
        <pc:docMk/>
      </pc:docMkLst>
      <pc:sldChg chg="addSp delSp modSp">
        <pc:chgData name="Lucas Suarez" userId="92a7024e6118e062" providerId="Windows Live" clId="Web-{37F3D545-F3DC-472A-9486-90C7A4BB6168}" dt="2024-11-07T02:12:49.107" v="155" actId="1076"/>
        <pc:sldMkLst>
          <pc:docMk/>
          <pc:sldMk cId="632823290" sldId="257"/>
        </pc:sldMkLst>
        <pc:spChg chg="mod">
          <ac:chgData name="Lucas Suarez" userId="92a7024e6118e062" providerId="Windows Live" clId="Web-{37F3D545-F3DC-472A-9486-90C7A4BB6168}" dt="2024-11-07T01:41:14.976" v="15" actId="1076"/>
          <ac:spMkLst>
            <pc:docMk/>
            <pc:sldMk cId="632823290" sldId="257"/>
            <ac:spMk id="2" creationId="{00000000-0000-0000-0000-000000000000}"/>
          </ac:spMkLst>
        </pc:spChg>
        <pc:picChg chg="add mod">
          <ac:chgData name="Lucas Suarez" userId="92a7024e6118e062" providerId="Windows Live" clId="Web-{37F3D545-F3DC-472A-9486-90C7A4BB6168}" dt="2024-11-07T01:41:38.523" v="21" actId="14100"/>
          <ac:picMkLst>
            <pc:docMk/>
            <pc:sldMk cId="632823290" sldId="257"/>
            <ac:picMk id="5" creationId="{0622F366-8643-FB94-D851-FED24E6B127B}"/>
          </ac:picMkLst>
        </pc:picChg>
        <pc:picChg chg="mod">
          <ac:chgData name="Lucas Suarez" userId="92a7024e6118e062" providerId="Windows Live" clId="Web-{37F3D545-F3DC-472A-9486-90C7A4BB6168}" dt="2024-11-07T02:12:49.107" v="155" actId="1076"/>
          <ac:picMkLst>
            <pc:docMk/>
            <pc:sldMk cId="632823290" sldId="257"/>
            <ac:picMk id="13" creationId="{ADD8D207-4658-4F7F-3C03-74E4F60D0CC4}"/>
          </ac:picMkLst>
        </pc:picChg>
        <pc:cxnChg chg="add del mod">
          <ac:chgData name="Lucas Suarez" userId="92a7024e6118e062" providerId="Windows Live" clId="Web-{37F3D545-F3DC-472A-9486-90C7A4BB6168}" dt="2024-11-07T02:03:54.112" v="119"/>
          <ac:cxnSpMkLst>
            <pc:docMk/>
            <pc:sldMk cId="632823290" sldId="257"/>
            <ac:cxnSpMk id="9" creationId="{7973BF1F-A7BD-DE5C-0354-91DD8438F30D}"/>
          </ac:cxnSpMkLst>
        </pc:cxnChg>
      </pc:sldChg>
      <pc:sldChg chg="addSp delSp modSp">
        <pc:chgData name="Lucas Suarez" userId="92a7024e6118e062" providerId="Windows Live" clId="Web-{37F3D545-F3DC-472A-9486-90C7A4BB6168}" dt="2024-11-07T02:22:17.837" v="234" actId="1076"/>
        <pc:sldMkLst>
          <pc:docMk/>
          <pc:sldMk cId="2195566015" sldId="258"/>
        </pc:sldMkLst>
        <pc:spChg chg="mod">
          <ac:chgData name="Lucas Suarez" userId="92a7024e6118e062" providerId="Windows Live" clId="Web-{37F3D545-F3DC-472A-9486-90C7A4BB6168}" dt="2024-11-07T02:19:22.833" v="205" actId="20577"/>
          <ac:spMkLst>
            <pc:docMk/>
            <pc:sldMk cId="2195566015" sldId="258"/>
            <ac:spMk id="4" creationId="{31057C8D-46F0-F13A-9716-BD22128EE1C0}"/>
          </ac:spMkLst>
        </pc:spChg>
        <pc:picChg chg="add mod">
          <ac:chgData name="Lucas Suarez" userId="92a7024e6118e062" providerId="Windows Live" clId="Web-{37F3D545-F3DC-472A-9486-90C7A4BB6168}" dt="2024-11-07T02:11:22.199" v="153" actId="1076"/>
          <ac:picMkLst>
            <pc:docMk/>
            <pc:sldMk cId="2195566015" sldId="258"/>
            <ac:picMk id="5" creationId="{103334BD-4B4E-FF1C-FFBD-4D7CA4E58877}"/>
          </ac:picMkLst>
        </pc:picChg>
        <pc:picChg chg="add mod">
          <ac:chgData name="Lucas Suarez" userId="92a7024e6118e062" providerId="Windows Live" clId="Web-{37F3D545-F3DC-472A-9486-90C7A4BB6168}" dt="2024-11-07T02:11:22.918" v="154" actId="1076"/>
          <ac:picMkLst>
            <pc:docMk/>
            <pc:sldMk cId="2195566015" sldId="258"/>
            <ac:picMk id="6" creationId="{B4CE0285-6C52-FB4A-91C1-D5AAB53B12DF}"/>
          </ac:picMkLst>
        </pc:picChg>
        <pc:picChg chg="add mod">
          <ac:chgData name="Lucas Suarez" userId="92a7024e6118e062" providerId="Windows Live" clId="Web-{37F3D545-F3DC-472A-9486-90C7A4BB6168}" dt="2024-11-07T02:13:03.935" v="156" actId="1076"/>
          <ac:picMkLst>
            <pc:docMk/>
            <pc:sldMk cId="2195566015" sldId="258"/>
            <ac:picMk id="7" creationId="{BB945657-B20E-31E7-B77F-136DC14F745D}"/>
          </ac:picMkLst>
        </pc:picChg>
        <pc:picChg chg="add mod">
          <ac:chgData name="Lucas Suarez" userId="92a7024e6118e062" providerId="Windows Live" clId="Web-{37F3D545-F3DC-472A-9486-90C7A4BB6168}" dt="2024-11-07T02:08:21.899" v="142" actId="1076"/>
          <ac:picMkLst>
            <pc:docMk/>
            <pc:sldMk cId="2195566015" sldId="258"/>
            <ac:picMk id="8" creationId="{9C8164F4-90B2-CFD0-7846-1F7851FC77F3}"/>
          </ac:picMkLst>
        </pc:picChg>
        <pc:picChg chg="add mod">
          <ac:chgData name="Lucas Suarez" userId="92a7024e6118e062" providerId="Windows Live" clId="Web-{37F3D545-F3DC-472A-9486-90C7A4BB6168}" dt="2024-11-07T02:08:35.102" v="144" actId="1076"/>
          <ac:picMkLst>
            <pc:docMk/>
            <pc:sldMk cId="2195566015" sldId="258"/>
            <ac:picMk id="9" creationId="{846E7B43-D0E0-6721-B458-E5BD430F3A3E}"/>
          </ac:picMkLst>
        </pc:picChg>
        <pc:picChg chg="add mod">
          <ac:chgData name="Lucas Suarez" userId="92a7024e6118e062" providerId="Windows Live" clId="Web-{37F3D545-F3DC-472A-9486-90C7A4BB6168}" dt="2024-11-07T02:11:17.839" v="152" actId="1076"/>
          <ac:picMkLst>
            <pc:docMk/>
            <pc:sldMk cId="2195566015" sldId="258"/>
            <ac:picMk id="10" creationId="{D11257CB-B163-D6F8-DB96-CB170A9A82B1}"/>
          </ac:picMkLst>
        </pc:picChg>
        <pc:picChg chg="add mod">
          <ac:chgData name="Lucas Suarez" userId="92a7024e6118e062" providerId="Windows Live" clId="Web-{37F3D545-F3DC-472A-9486-90C7A4BB6168}" dt="2024-11-07T02:11:12.214" v="151" actId="1076"/>
          <ac:picMkLst>
            <pc:docMk/>
            <pc:sldMk cId="2195566015" sldId="258"/>
            <ac:picMk id="11" creationId="{3FB17076-9187-B202-CB68-533D9EC01509}"/>
          </ac:picMkLst>
        </pc:picChg>
        <pc:picChg chg="mod">
          <ac:chgData name="Lucas Suarez" userId="92a7024e6118e062" providerId="Windows Live" clId="Web-{37F3D545-F3DC-472A-9486-90C7A4BB6168}" dt="2024-11-07T02:22:13.274" v="230" actId="1076"/>
          <ac:picMkLst>
            <pc:docMk/>
            <pc:sldMk cId="2195566015" sldId="258"/>
            <ac:picMk id="12" creationId="{89499C6E-9BB6-4D9F-34CD-821E2A5307DE}"/>
          </ac:picMkLst>
        </pc:picChg>
        <pc:picChg chg="add mod">
          <ac:chgData name="Lucas Suarez" userId="92a7024e6118e062" providerId="Windows Live" clId="Web-{37F3D545-F3DC-472A-9486-90C7A4BB6168}" dt="2024-11-07T02:14:18.124" v="164" actId="1076"/>
          <ac:picMkLst>
            <pc:docMk/>
            <pc:sldMk cId="2195566015" sldId="258"/>
            <ac:picMk id="13" creationId="{98A47740-459C-55F6-0204-0939F73CC8D7}"/>
          </ac:picMkLst>
        </pc:picChg>
        <pc:picChg chg="mod">
          <ac:chgData name="Lucas Suarez" userId="92a7024e6118e062" providerId="Windows Live" clId="Web-{37F3D545-F3DC-472A-9486-90C7A4BB6168}" dt="2024-11-07T02:22:14.790" v="232" actId="1076"/>
          <ac:picMkLst>
            <pc:docMk/>
            <pc:sldMk cId="2195566015" sldId="258"/>
            <ac:picMk id="14" creationId="{8F8ACABE-13D1-1A70-AEC5-59E070AFF368}"/>
          </ac:picMkLst>
        </pc:picChg>
        <pc:picChg chg="mod">
          <ac:chgData name="Lucas Suarez" userId="92a7024e6118e062" providerId="Windows Live" clId="Web-{37F3D545-F3DC-472A-9486-90C7A4BB6168}" dt="2024-11-07T02:22:15.868" v="233" actId="1076"/>
          <ac:picMkLst>
            <pc:docMk/>
            <pc:sldMk cId="2195566015" sldId="258"/>
            <ac:picMk id="15" creationId="{4576BE62-046D-4D87-7E7D-3927F2467ACF}"/>
          </ac:picMkLst>
        </pc:picChg>
        <pc:picChg chg="add del mod">
          <ac:chgData name="Lucas Suarez" userId="92a7024e6118e062" providerId="Windows Live" clId="Web-{37F3D545-F3DC-472A-9486-90C7A4BB6168}" dt="2024-11-07T02:17:47.050" v="166"/>
          <ac:picMkLst>
            <pc:docMk/>
            <pc:sldMk cId="2195566015" sldId="258"/>
            <ac:picMk id="16" creationId="{EFE94034-D955-D64E-779C-B8589F39275A}"/>
          </ac:picMkLst>
        </pc:picChg>
        <pc:picChg chg="add mod">
          <ac:chgData name="Lucas Suarez" userId="92a7024e6118e062" providerId="Windows Live" clId="Web-{37F3D545-F3DC-472A-9486-90C7A4BB6168}" dt="2024-11-07T02:21:15.804" v="224" actId="1076"/>
          <ac:picMkLst>
            <pc:docMk/>
            <pc:sldMk cId="2195566015" sldId="258"/>
            <ac:picMk id="17" creationId="{3E635628-8B84-F773-218F-9E696BF8DC9A}"/>
          </ac:picMkLst>
        </pc:picChg>
        <pc:picChg chg="add del mod">
          <ac:chgData name="Lucas Suarez" userId="92a7024e6118e062" providerId="Windows Live" clId="Web-{37F3D545-F3DC-472A-9486-90C7A4BB6168}" dt="2024-11-07T02:20:06.631" v="216"/>
          <ac:picMkLst>
            <pc:docMk/>
            <pc:sldMk cId="2195566015" sldId="258"/>
            <ac:picMk id="19" creationId="{48960038-FEBA-139C-C510-EE5F9B692380}"/>
          </ac:picMkLst>
        </pc:picChg>
        <pc:picChg chg="add mod">
          <ac:chgData name="Lucas Suarez" userId="92a7024e6118e062" providerId="Windows Live" clId="Web-{37F3D545-F3DC-472A-9486-90C7A4BB6168}" dt="2024-11-07T02:22:17.837" v="234" actId="1076"/>
          <ac:picMkLst>
            <pc:docMk/>
            <pc:sldMk cId="2195566015" sldId="258"/>
            <ac:picMk id="20" creationId="{C63B15A9-6A1C-E51F-CFBA-372B76412FA7}"/>
          </ac:picMkLst>
        </pc:picChg>
      </pc:sldChg>
      <pc:sldChg chg="addSp delSp modSp">
        <pc:chgData name="Lucas Suarez" userId="92a7024e6118e062" providerId="Windows Live" clId="Web-{37F3D545-F3DC-472A-9486-90C7A4BB6168}" dt="2024-11-07T02:26:29.451" v="267" actId="1076"/>
        <pc:sldMkLst>
          <pc:docMk/>
          <pc:sldMk cId="3844817786" sldId="259"/>
        </pc:sldMkLst>
        <pc:spChg chg="add del mod">
          <ac:chgData name="Lucas Suarez" userId="92a7024e6118e062" providerId="Windows Live" clId="Web-{37F3D545-F3DC-472A-9486-90C7A4BB6168}" dt="2024-11-07T02:26:08.872" v="265"/>
          <ac:spMkLst>
            <pc:docMk/>
            <pc:sldMk cId="3844817786" sldId="259"/>
            <ac:spMk id="9" creationId="{8AFBEDA1-7636-0C8C-0AD3-C40E553C0C6B}"/>
          </ac:spMkLst>
        </pc:spChg>
        <pc:picChg chg="add del mod">
          <ac:chgData name="Lucas Suarez" userId="92a7024e6118e062" providerId="Windows Live" clId="Web-{37F3D545-F3DC-472A-9486-90C7A4BB6168}" dt="2024-11-07T02:23:14.791" v="238"/>
          <ac:picMkLst>
            <pc:docMk/>
            <pc:sldMk cId="3844817786" sldId="259"/>
            <ac:picMk id="4" creationId="{5CD4FF01-0FA7-1275-DC81-C8572C921CEC}"/>
          </ac:picMkLst>
        </pc:picChg>
        <pc:picChg chg="add mod">
          <ac:chgData name="Lucas Suarez" userId="92a7024e6118e062" providerId="Windows Live" clId="Web-{37F3D545-F3DC-472A-9486-90C7A4BB6168}" dt="2024-11-07T02:25:23.090" v="257" actId="1076"/>
          <ac:picMkLst>
            <pc:docMk/>
            <pc:sldMk cId="3844817786" sldId="259"/>
            <ac:picMk id="6" creationId="{339AF51D-3AF2-7A92-59B6-16EEC8225539}"/>
          </ac:picMkLst>
        </pc:picChg>
        <pc:picChg chg="add mod">
          <ac:chgData name="Lucas Suarez" userId="92a7024e6118e062" providerId="Windows Live" clId="Web-{37F3D545-F3DC-472A-9486-90C7A4BB6168}" dt="2024-11-07T02:26:29.451" v="267" actId="1076"/>
          <ac:picMkLst>
            <pc:docMk/>
            <pc:sldMk cId="3844817786" sldId="259"/>
            <ac:picMk id="8" creationId="{1A6B4075-AD27-BBE5-B0B7-0B350BC117DE}"/>
          </ac:picMkLst>
        </pc:picChg>
      </pc:sldChg>
      <pc:sldChg chg="addSp delSp modSp mod setBg addAnim delAnim">
        <pc:chgData name="Lucas Suarez" userId="92a7024e6118e062" providerId="Windows Live" clId="Web-{37F3D545-F3DC-472A-9486-90C7A4BB6168}" dt="2024-11-07T02:30:13.659" v="271"/>
        <pc:sldMkLst>
          <pc:docMk/>
          <pc:sldMk cId="2966402599" sldId="260"/>
        </pc:sldMkLst>
        <pc:spChg chg="mod">
          <ac:chgData name="Lucas Suarez" userId="92a7024e6118e062" providerId="Windows Live" clId="Web-{37F3D545-F3DC-472A-9486-90C7A4BB6168}" dt="2024-11-07T02:00:28.874" v="104"/>
          <ac:spMkLst>
            <pc:docMk/>
            <pc:sldMk cId="2966402599" sldId="260"/>
            <ac:spMk id="2" creationId="{6EBDAF25-2F13-96CB-00F8-98EF397798DE}"/>
          </ac:spMkLst>
        </pc:spChg>
        <pc:spChg chg="mod">
          <ac:chgData name="Lucas Suarez" userId="92a7024e6118e062" providerId="Windows Live" clId="Web-{37F3D545-F3DC-472A-9486-90C7A4BB6168}" dt="2024-11-07T02:00:28.874" v="104"/>
          <ac:spMkLst>
            <pc:docMk/>
            <pc:sldMk cId="2966402599" sldId="260"/>
            <ac:spMk id="3" creationId="{897C5468-BA13-D85C-6455-AAD477C555D8}"/>
          </ac:spMkLst>
        </pc:spChg>
        <pc:spChg chg="mod">
          <ac:chgData name="Lucas Suarez" userId="92a7024e6118e062" providerId="Windows Live" clId="Web-{37F3D545-F3DC-472A-9486-90C7A4BB6168}" dt="2024-11-07T02:30:13.659" v="271"/>
          <ac:spMkLst>
            <pc:docMk/>
            <pc:sldMk cId="2966402599" sldId="260"/>
            <ac:spMk id="5" creationId="{B2AB178B-DB5E-A011-C5F5-FCAC259D5BB0}"/>
          </ac:spMkLst>
        </pc:spChg>
        <pc:spChg chg="add">
          <ac:chgData name="Lucas Suarez" userId="92a7024e6118e062" providerId="Windows Live" clId="Web-{37F3D545-F3DC-472A-9486-90C7A4BB6168}" dt="2024-11-07T02:00:28.874" v="104"/>
          <ac:spMkLst>
            <pc:docMk/>
            <pc:sldMk cId="2966402599" sldId="260"/>
            <ac:spMk id="19" creationId="{C4296042-EA9E-4E3F-9165-4A9458DA56E0}"/>
          </ac:spMkLst>
        </pc:spChg>
        <pc:spChg chg="add del">
          <ac:chgData name="Lucas Suarez" userId="92a7024e6118e062" providerId="Windows Live" clId="Web-{37F3D545-F3DC-472A-9486-90C7A4BB6168}" dt="2024-11-07T02:01:52.219" v="110"/>
          <ac:spMkLst>
            <pc:docMk/>
            <pc:sldMk cId="2966402599" sldId="260"/>
            <ac:spMk id="23" creationId="{FA83EE6E-D2CA-4F96-8502-90228F23EDC5}"/>
          </ac:spMkLst>
        </pc:spChg>
        <pc:spChg chg="add del mod">
          <ac:chgData name="Lucas Suarez" userId="92a7024e6118e062" providerId="Windows Live" clId="Web-{37F3D545-F3DC-472A-9486-90C7A4BB6168}" dt="2024-11-07T02:01:35.735" v="108"/>
          <ac:spMkLst>
            <pc:docMk/>
            <pc:sldMk cId="2966402599" sldId="260"/>
            <ac:spMk id="25" creationId="{F40648EA-C5C4-4A79-8490-EF7F4CFEC331}"/>
          </ac:spMkLst>
        </pc:spChg>
        <pc:spChg chg="add del mod">
          <ac:chgData name="Lucas Suarez" userId="92a7024e6118e062" providerId="Windows Live" clId="Web-{37F3D545-F3DC-472A-9486-90C7A4BB6168}" dt="2024-11-07T02:01:36.579" v="109"/>
          <ac:spMkLst>
            <pc:docMk/>
            <pc:sldMk cId="2966402599" sldId="260"/>
            <ac:spMk id="27" creationId="{7C5B5FF1-19A6-4A2C-8165-C65BF5613087}"/>
          </ac:spMkLst>
        </pc:spChg>
        <pc:spChg chg="add del">
          <ac:chgData name="Lucas Suarez" userId="92a7024e6118e062" providerId="Windows Live" clId="Web-{37F3D545-F3DC-472A-9486-90C7A4BB6168}" dt="2024-11-07T02:01:53.454" v="111"/>
          <ac:spMkLst>
            <pc:docMk/>
            <pc:sldMk cId="2966402599" sldId="260"/>
            <ac:spMk id="29" creationId="{30A4C89E-6EE7-4E11-8A2A-5B20541A2BCF}"/>
          </ac:spMkLst>
        </pc:spChg>
        <pc:picChg chg="mod">
          <ac:chgData name="Lucas Suarez" userId="92a7024e6118e062" providerId="Windows Live" clId="Web-{37F3D545-F3DC-472A-9486-90C7A4BB6168}" dt="2024-11-07T02:24:31.980" v="248" actId="1076"/>
          <ac:picMkLst>
            <pc:docMk/>
            <pc:sldMk cId="2966402599" sldId="260"/>
            <ac:picMk id="4" creationId="{06E23971-220F-0401-2C44-5119C2BFB2DD}"/>
          </ac:picMkLst>
        </pc:picChg>
        <pc:picChg chg="add del mod">
          <ac:chgData name="Lucas Suarez" userId="92a7024e6118e062" providerId="Windows Live" clId="Web-{37F3D545-F3DC-472A-9486-90C7A4BB6168}" dt="2024-11-07T01:53:04.958" v="38"/>
          <ac:picMkLst>
            <pc:docMk/>
            <pc:sldMk cId="2966402599" sldId="260"/>
            <ac:picMk id="4" creationId="{CA076B63-76DD-D932-811F-4827FA110288}"/>
          </ac:picMkLst>
        </pc:picChg>
        <pc:picChg chg="add del mod">
          <ac:chgData name="Lucas Suarez" userId="92a7024e6118e062" providerId="Windows Live" clId="Web-{37F3D545-F3DC-472A-9486-90C7A4BB6168}" dt="2024-11-07T01:53:18.396" v="39"/>
          <ac:picMkLst>
            <pc:docMk/>
            <pc:sldMk cId="2966402599" sldId="260"/>
            <ac:picMk id="5" creationId="{D68690E5-7810-3A1C-F3CA-66E897A6CEC5}"/>
          </ac:picMkLst>
        </pc:picChg>
        <pc:picChg chg="add mod">
          <ac:chgData name="Lucas Suarez" userId="92a7024e6118e062" providerId="Windows Live" clId="Web-{37F3D545-F3DC-472A-9486-90C7A4BB6168}" dt="2024-11-07T01:45:18.106" v="32" actId="1076"/>
          <ac:picMkLst>
            <pc:docMk/>
            <pc:sldMk cId="2966402599" sldId="260"/>
            <ac:picMk id="6" creationId="{19A06C03-FEC5-5522-6FAC-EF307605FC20}"/>
          </ac:picMkLst>
        </pc:picChg>
        <pc:picChg chg="add del mod">
          <ac:chgData name="Lucas Suarez" userId="92a7024e6118e062" providerId="Windows Live" clId="Web-{37F3D545-F3DC-472A-9486-90C7A4BB6168}" dt="2024-11-07T01:53:19.287" v="40"/>
          <ac:picMkLst>
            <pc:docMk/>
            <pc:sldMk cId="2966402599" sldId="260"/>
            <ac:picMk id="7" creationId="{C4DDAC16-347B-CB40-2526-2261D12161DB}"/>
          </ac:picMkLst>
        </pc:picChg>
        <pc:picChg chg="add mod">
          <ac:chgData name="Lucas Suarez" userId="92a7024e6118e062" providerId="Windows Live" clId="Web-{37F3D545-F3DC-472A-9486-90C7A4BB6168}" dt="2024-11-07T02:24:28.808" v="245" actId="1076"/>
          <ac:picMkLst>
            <pc:docMk/>
            <pc:sldMk cId="2966402599" sldId="260"/>
            <ac:picMk id="8" creationId="{C75E92EC-F7D2-518A-3375-1781EC783E5D}"/>
          </ac:picMkLst>
        </pc:picChg>
        <pc:picChg chg="add del mod">
          <ac:chgData name="Lucas Suarez" userId="92a7024e6118e062" providerId="Windows Live" clId="Web-{37F3D545-F3DC-472A-9486-90C7A4BB6168}" dt="2024-11-07T01:57:16.199" v="60"/>
          <ac:picMkLst>
            <pc:docMk/>
            <pc:sldMk cId="2966402599" sldId="260"/>
            <ac:picMk id="9" creationId="{2A82353B-676F-658A-2B76-CC2C37CE56D1}"/>
          </ac:picMkLst>
        </pc:picChg>
        <pc:picChg chg="add del mod">
          <ac:chgData name="Lucas Suarez" userId="92a7024e6118e062" providerId="Windows Live" clId="Web-{37F3D545-F3DC-472A-9486-90C7A4BB6168}" dt="2024-11-07T01:54:38.977" v="55"/>
          <ac:picMkLst>
            <pc:docMk/>
            <pc:sldMk cId="2966402599" sldId="260"/>
            <ac:picMk id="10" creationId="{C7B758CC-3010-41D9-6ED9-031E655E578F}"/>
          </ac:picMkLst>
        </pc:picChg>
        <pc:picChg chg="add del mod">
          <ac:chgData name="Lucas Suarez" userId="92a7024e6118e062" providerId="Windows Live" clId="Web-{37F3D545-F3DC-472A-9486-90C7A4BB6168}" dt="2024-11-07T01:54:50.711" v="57"/>
          <ac:picMkLst>
            <pc:docMk/>
            <pc:sldMk cId="2966402599" sldId="260"/>
            <ac:picMk id="11" creationId="{74F219AD-5D9C-4D1F-882E-798406D61BB0}"/>
          </ac:picMkLst>
        </pc:picChg>
        <pc:picChg chg="add del mod">
          <ac:chgData name="Lucas Suarez" userId="92a7024e6118e062" providerId="Windows Live" clId="Web-{37F3D545-F3DC-472A-9486-90C7A4BB6168}" dt="2024-11-07T01:57:20.902" v="63"/>
          <ac:picMkLst>
            <pc:docMk/>
            <pc:sldMk cId="2966402599" sldId="260"/>
            <ac:picMk id="12" creationId="{458D7E92-2320-BA62-923B-62E61B4CDD98}"/>
          </ac:picMkLst>
        </pc:picChg>
        <pc:picChg chg="add del mod">
          <ac:chgData name="Lucas Suarez" userId="92a7024e6118e062" providerId="Windows Live" clId="Web-{37F3D545-F3DC-472A-9486-90C7A4BB6168}" dt="2024-11-07T01:58:19.950" v="66"/>
          <ac:picMkLst>
            <pc:docMk/>
            <pc:sldMk cId="2966402599" sldId="260"/>
            <ac:picMk id="13" creationId="{4A14901E-DBE5-7819-D1F1-38D9B8B2BE5A}"/>
          </ac:picMkLst>
        </pc:picChg>
        <pc:picChg chg="add mod">
          <ac:chgData name="Lucas Suarez" userId="92a7024e6118e062" providerId="Windows Live" clId="Web-{37F3D545-F3DC-472A-9486-90C7A4BB6168}" dt="2024-11-07T02:24:30.761" v="247" actId="1076"/>
          <ac:picMkLst>
            <pc:docMk/>
            <pc:sldMk cId="2966402599" sldId="260"/>
            <ac:picMk id="14" creationId="{2CE671DE-13BB-AB35-350E-BD3F479F3637}"/>
          </ac:picMkLst>
        </pc:picChg>
        <pc:picChg chg="add">
          <ac:chgData name="Lucas Suarez" userId="92a7024e6118e062" providerId="Windows Live" clId="Web-{37F3D545-F3DC-472A-9486-90C7A4BB6168}" dt="2024-11-07T02:00:28.874" v="104"/>
          <ac:picMkLst>
            <pc:docMk/>
            <pc:sldMk cId="2966402599" sldId="260"/>
            <ac:picMk id="21" creationId="{B0597BA1-5C20-429B-A8D2-8AE246412D92}"/>
          </ac:picMkLst>
        </pc:picChg>
        <pc:cxnChg chg="add del">
          <ac:chgData name="Lucas Suarez" userId="92a7024e6118e062" providerId="Windows Live" clId="Web-{37F3D545-F3DC-472A-9486-90C7A4BB6168}" dt="2024-11-07T02:02:39.064" v="115"/>
          <ac:cxnSpMkLst>
            <pc:docMk/>
            <pc:sldMk cId="2966402599" sldId="260"/>
            <ac:cxnSpMk id="15" creationId="{1D63E0CB-D62D-6E33-8F7B-FE2C0017AE24}"/>
          </ac:cxnSpMkLst>
        </pc:cxnChg>
        <pc:cxnChg chg="add del mod">
          <ac:chgData name="Lucas Suarez" userId="92a7024e6118e062" providerId="Windows Live" clId="Web-{37F3D545-F3DC-472A-9486-90C7A4BB6168}" dt="2024-11-07T02:24:24.042" v="242"/>
          <ac:cxnSpMkLst>
            <pc:docMk/>
            <pc:sldMk cId="2966402599" sldId="260"/>
            <ac:cxnSpMk id="16" creationId="{426E2DA1-2461-2FC7-BE1B-6179B80FD156}"/>
          </ac:cxnSpMkLst>
        </pc:cxnChg>
      </pc:sldChg>
    </pc:docChg>
  </pc:docChgLst>
  <pc:docChgLst>
    <pc:chgData name="Lucas Suarez" userId="92a7024e6118e062" providerId="Windows Live" clId="Web-{8ED6DA86-F916-43E6-8A16-CD7694DED071}"/>
    <pc:docChg chg="addSld modSld sldOrd">
      <pc:chgData name="Lucas Suarez" userId="92a7024e6118e062" providerId="Windows Live" clId="Web-{8ED6DA86-F916-43E6-8A16-CD7694DED071}" dt="2024-11-07T01:18:13.861" v="84" actId="20577"/>
      <pc:docMkLst>
        <pc:docMk/>
      </pc:docMkLst>
      <pc:sldChg chg="modSp">
        <pc:chgData name="Lucas Suarez" userId="92a7024e6118e062" providerId="Windows Live" clId="Web-{8ED6DA86-F916-43E6-8A16-CD7694DED071}" dt="2024-11-07T01:17:36.063" v="78" actId="1076"/>
        <pc:sldMkLst>
          <pc:docMk/>
          <pc:sldMk cId="632823290" sldId="257"/>
        </pc:sldMkLst>
        <pc:spChg chg="mod">
          <ac:chgData name="Lucas Suarez" userId="92a7024e6118e062" providerId="Windows Live" clId="Web-{8ED6DA86-F916-43E6-8A16-CD7694DED071}" dt="2024-11-07T01:17:31.001" v="76" actId="1076"/>
          <ac:spMkLst>
            <pc:docMk/>
            <pc:sldMk cId="632823290" sldId="257"/>
            <ac:spMk id="2" creationId="{00000000-0000-0000-0000-000000000000}"/>
          </ac:spMkLst>
        </pc:spChg>
        <pc:spChg chg="mod">
          <ac:chgData name="Lucas Suarez" userId="92a7024e6118e062" providerId="Windows Live" clId="Web-{8ED6DA86-F916-43E6-8A16-CD7694DED071}" dt="2024-11-07T01:17:25.829" v="75" actId="1076"/>
          <ac:spMkLst>
            <pc:docMk/>
            <pc:sldMk cId="632823290" sldId="257"/>
            <ac:spMk id="3" creationId="{00000000-0000-0000-0000-000000000000}"/>
          </ac:spMkLst>
        </pc:spChg>
        <pc:spChg chg="mod">
          <ac:chgData name="Lucas Suarez" userId="92a7024e6118e062" providerId="Windows Live" clId="Web-{8ED6DA86-F916-43E6-8A16-CD7694DED071}" dt="2024-11-07T01:17:36.063" v="78" actId="1076"/>
          <ac:spMkLst>
            <pc:docMk/>
            <pc:sldMk cId="632823290" sldId="257"/>
            <ac:spMk id="4" creationId="{0C1B09DF-266E-D70A-E3E0-DDAE972C6F74}"/>
          </ac:spMkLst>
        </pc:spChg>
      </pc:sldChg>
      <pc:sldChg chg="modSp new">
        <pc:chgData name="Lucas Suarez" userId="92a7024e6118e062" providerId="Windows Live" clId="Web-{8ED6DA86-F916-43E6-8A16-CD7694DED071}" dt="2024-11-07T01:18:13.861" v="84" actId="20577"/>
        <pc:sldMkLst>
          <pc:docMk/>
          <pc:sldMk cId="2195566015" sldId="258"/>
        </pc:sldMkLst>
        <pc:spChg chg="mod">
          <ac:chgData name="Lucas Suarez" userId="92a7024e6118e062" providerId="Windows Live" clId="Web-{8ED6DA86-F916-43E6-8A16-CD7694DED071}" dt="2024-11-07T01:18:13.861" v="84" actId="20577"/>
          <ac:spMkLst>
            <pc:docMk/>
            <pc:sldMk cId="2195566015" sldId="258"/>
            <ac:spMk id="2" creationId="{03321BD4-EF67-E6CC-D74B-F9AF66F10535}"/>
          </ac:spMkLst>
        </pc:spChg>
        <pc:spChg chg="mod">
          <ac:chgData name="Lucas Suarez" userId="92a7024e6118e062" providerId="Windows Live" clId="Web-{8ED6DA86-F916-43E6-8A16-CD7694DED071}" dt="2024-11-07T01:10:41.409" v="25" actId="20577"/>
          <ac:spMkLst>
            <pc:docMk/>
            <pc:sldMk cId="2195566015" sldId="258"/>
            <ac:spMk id="3" creationId="{86D8A1E8-5479-48C3-7833-AFD49519AE5A}"/>
          </ac:spMkLst>
        </pc:spChg>
        <pc:spChg chg="mod">
          <ac:chgData name="Lucas Suarez" userId="92a7024e6118e062" providerId="Windows Live" clId="Web-{8ED6DA86-F916-43E6-8A16-CD7694DED071}" dt="2024-11-07T01:16:27.967" v="66" actId="20577"/>
          <ac:spMkLst>
            <pc:docMk/>
            <pc:sldMk cId="2195566015" sldId="258"/>
            <ac:spMk id="4" creationId="{31057C8D-46F0-F13A-9716-BD22128EE1C0}"/>
          </ac:spMkLst>
        </pc:spChg>
      </pc:sldChg>
      <pc:sldChg chg="modSp ord">
        <pc:chgData name="Lucas Suarez" userId="92a7024e6118e062" providerId="Windows Live" clId="Web-{8ED6DA86-F916-43E6-8A16-CD7694DED071}" dt="2024-11-07T01:15:09.855" v="46"/>
        <pc:sldMkLst>
          <pc:docMk/>
          <pc:sldMk cId="3844817786" sldId="259"/>
        </pc:sldMkLst>
        <pc:spChg chg="mod">
          <ac:chgData name="Lucas Suarez" userId="92a7024e6118e062" providerId="Windows Live" clId="Web-{8ED6DA86-F916-43E6-8A16-CD7694DED071}" dt="2024-11-07T01:11:19.926" v="32" actId="20577"/>
          <ac:spMkLst>
            <pc:docMk/>
            <pc:sldMk cId="3844817786" sldId="259"/>
            <ac:spMk id="2" creationId="{61C5B6E5-17C7-44D2-9FA2-AB608546D4FC}"/>
          </ac:spMkLst>
        </pc:spChg>
        <pc:spChg chg="mod">
          <ac:chgData name="Lucas Suarez" userId="92a7024e6118e062" providerId="Windows Live" clId="Web-{8ED6DA86-F916-43E6-8A16-CD7694DED071}" dt="2024-11-07T01:14:57.558" v="44" actId="20577"/>
          <ac:spMkLst>
            <pc:docMk/>
            <pc:sldMk cId="3844817786" sldId="259"/>
            <ac:spMk id="3" creationId="{5271E9A1-5713-2BAB-1D30-C9C9BB175857}"/>
          </ac:spMkLst>
        </pc:spChg>
      </pc:sldChg>
      <pc:sldChg chg="addSp delSp modSp new">
        <pc:chgData name="Lucas Suarez" userId="92a7024e6118e062" providerId="Windows Live" clId="Web-{8ED6DA86-F916-43E6-8A16-CD7694DED071}" dt="2024-11-07T01:18:07.689" v="83" actId="14100"/>
        <pc:sldMkLst>
          <pc:docMk/>
          <pc:sldMk cId="2966402599" sldId="260"/>
        </pc:sldMkLst>
        <pc:spChg chg="mod">
          <ac:chgData name="Lucas Suarez" userId="92a7024e6118e062" providerId="Windows Live" clId="Web-{8ED6DA86-F916-43E6-8A16-CD7694DED071}" dt="2024-11-07T01:18:07.689" v="83" actId="14100"/>
          <ac:spMkLst>
            <pc:docMk/>
            <pc:sldMk cId="2966402599" sldId="260"/>
            <ac:spMk id="2" creationId="{6EBDAF25-2F13-96CB-00F8-98EF397798DE}"/>
          </ac:spMkLst>
        </pc:spChg>
        <pc:spChg chg="mod">
          <ac:chgData name="Lucas Suarez" userId="92a7024e6118e062" providerId="Windows Live" clId="Web-{8ED6DA86-F916-43E6-8A16-CD7694DED071}" dt="2024-11-07T01:16:20.826" v="64" actId="20577"/>
          <ac:spMkLst>
            <pc:docMk/>
            <pc:sldMk cId="2966402599" sldId="260"/>
            <ac:spMk id="3" creationId="{897C5468-BA13-D85C-6455-AAD477C555D8}"/>
          </ac:spMkLst>
        </pc:spChg>
        <pc:spChg chg="add del mod">
          <ac:chgData name="Lucas Suarez" userId="92a7024e6118e062" providerId="Windows Live" clId="Web-{8ED6DA86-F916-43E6-8A16-CD7694DED071}" dt="2024-11-07T01:13:01.913" v="39"/>
          <ac:spMkLst>
            <pc:docMk/>
            <pc:sldMk cId="2966402599" sldId="260"/>
            <ac:spMk id="4" creationId="{4C7156C5-EF03-E7A3-BAF8-226D31AAE9C0}"/>
          </ac:spMkLst>
        </pc:spChg>
      </pc:sldChg>
      <pc:sldChg chg="modSp new">
        <pc:chgData name="Lucas Suarez" userId="92a7024e6118e062" providerId="Windows Live" clId="Web-{8ED6DA86-F916-43E6-8A16-CD7694DED071}" dt="2024-11-07T01:16:39.999" v="68" actId="20577"/>
        <pc:sldMkLst>
          <pc:docMk/>
          <pc:sldMk cId="281057895" sldId="261"/>
        </pc:sldMkLst>
        <pc:spChg chg="mod">
          <ac:chgData name="Lucas Suarez" userId="92a7024e6118e062" providerId="Windows Live" clId="Web-{8ED6DA86-F916-43E6-8A16-CD7694DED071}" dt="2024-11-07T01:16:39.999" v="68" actId="20577"/>
          <ac:spMkLst>
            <pc:docMk/>
            <pc:sldMk cId="281057895" sldId="261"/>
            <ac:spMk id="2" creationId="{19CE3CA1-BBE3-09C7-77E5-AFDC287F13E5}"/>
          </ac:spMkLst>
        </pc:spChg>
        <pc:spChg chg="mod">
          <ac:chgData name="Lucas Suarez" userId="92a7024e6118e062" providerId="Windows Live" clId="Web-{8ED6DA86-F916-43E6-8A16-CD7694DED071}" dt="2024-11-07T01:16:36.358" v="67" actId="20577"/>
          <ac:spMkLst>
            <pc:docMk/>
            <pc:sldMk cId="281057895" sldId="261"/>
            <ac:spMk id="3" creationId="{FBFC34AE-38DD-0743-4CD1-D2A73A83A953}"/>
          </ac:spMkLst>
        </pc:spChg>
      </pc:sldChg>
      <pc:sldChg chg="modSp new">
        <pc:chgData name="Lucas Suarez" userId="92a7024e6118e062" providerId="Windows Live" clId="Web-{8ED6DA86-F916-43E6-8A16-CD7694DED071}" dt="2024-11-07T01:16:56.374" v="70" actId="20577"/>
        <pc:sldMkLst>
          <pc:docMk/>
          <pc:sldMk cId="871741696" sldId="262"/>
        </pc:sldMkLst>
        <pc:spChg chg="mod">
          <ac:chgData name="Lucas Suarez" userId="92a7024e6118e062" providerId="Windows Live" clId="Web-{8ED6DA86-F916-43E6-8A16-CD7694DED071}" dt="2024-11-07T01:16:56.374" v="70" actId="20577"/>
          <ac:spMkLst>
            <pc:docMk/>
            <pc:sldMk cId="871741696" sldId="262"/>
            <ac:spMk id="2" creationId="{2AE80F67-CBB6-6AB6-A134-C8006C780E79}"/>
          </ac:spMkLst>
        </pc:spChg>
        <pc:spChg chg="mod">
          <ac:chgData name="Lucas Suarez" userId="92a7024e6118e062" providerId="Windows Live" clId="Web-{8ED6DA86-F916-43E6-8A16-CD7694DED071}" dt="2024-11-07T01:16:51.249" v="69" actId="20577"/>
          <ac:spMkLst>
            <pc:docMk/>
            <pc:sldMk cId="871741696" sldId="262"/>
            <ac:spMk id="3" creationId="{CF263BBA-3D8B-10DF-3161-E280C68771E0}"/>
          </ac:spMkLst>
        </pc:spChg>
      </pc:sldChg>
      <pc:sldChg chg="modSp new">
        <pc:chgData name="Lucas Suarez" userId="92a7024e6118e062" providerId="Windows Live" clId="Web-{8ED6DA86-F916-43E6-8A16-CD7694DED071}" dt="2024-11-07T01:16:10.514" v="63" actId="20577"/>
        <pc:sldMkLst>
          <pc:docMk/>
          <pc:sldMk cId="3853511896" sldId="263"/>
        </pc:sldMkLst>
        <pc:spChg chg="mod">
          <ac:chgData name="Lucas Suarez" userId="92a7024e6118e062" providerId="Windows Live" clId="Web-{8ED6DA86-F916-43E6-8A16-CD7694DED071}" dt="2024-11-07T01:16:03.888" v="61" actId="20577"/>
          <ac:spMkLst>
            <pc:docMk/>
            <pc:sldMk cId="3853511896" sldId="263"/>
            <ac:spMk id="2" creationId="{E274FBDD-8AFD-A285-CEB7-331DC61D63C6}"/>
          </ac:spMkLst>
        </pc:spChg>
        <pc:spChg chg="mod">
          <ac:chgData name="Lucas Suarez" userId="92a7024e6118e062" providerId="Windows Live" clId="Web-{8ED6DA86-F916-43E6-8A16-CD7694DED071}" dt="2024-11-07T01:16:10.514" v="63" actId="20577"/>
          <ac:spMkLst>
            <pc:docMk/>
            <pc:sldMk cId="3853511896" sldId="263"/>
            <ac:spMk id="3" creationId="{55E411C3-80A5-5821-053A-98E235145777}"/>
          </ac:spMkLst>
        </pc:spChg>
      </pc:sldChg>
    </pc:docChg>
  </pc:docChgLst>
  <pc:docChgLst>
    <pc:chgData name="Usuário Convidado" providerId="Windows Live" clId="Web-{A5A20B70-88FB-4A6C-BCAB-0CF087DBF490}"/>
    <pc:docChg chg="addSld modSld">
      <pc:chgData name="Usuário Convidado" userId="" providerId="Windows Live" clId="Web-{A5A20B70-88FB-4A6C-BCAB-0CF087DBF490}" dt="2024-11-07T02:13:46.747" v="134" actId="1076"/>
      <pc:docMkLst>
        <pc:docMk/>
      </pc:docMkLst>
      <pc:sldChg chg="addAnim delAnim modAnim">
        <pc:chgData name="Usuário Convidado" userId="" providerId="Windows Live" clId="Web-{A5A20B70-88FB-4A6C-BCAB-0CF087DBF490}" dt="2024-11-07T00:51:12.601" v="6"/>
        <pc:sldMkLst>
          <pc:docMk/>
          <pc:sldMk cId="2463579825" sldId="256"/>
        </pc:sldMkLst>
      </pc:sldChg>
      <pc:sldChg chg="modSp addAnim delAnim">
        <pc:chgData name="Usuário Convidado" userId="" providerId="Windows Live" clId="Web-{A5A20B70-88FB-4A6C-BCAB-0CF087DBF490}" dt="2024-11-07T01:42:20.164" v="123" actId="1076"/>
        <pc:sldMkLst>
          <pc:docMk/>
          <pc:sldMk cId="632823290" sldId="257"/>
        </pc:sldMkLst>
        <pc:spChg chg="mod">
          <ac:chgData name="Usuário Convidado" userId="" providerId="Windows Live" clId="Web-{A5A20B70-88FB-4A6C-BCAB-0CF087DBF490}" dt="2024-11-07T01:21:58.654" v="87" actId="1076"/>
          <ac:spMkLst>
            <pc:docMk/>
            <pc:sldMk cId="632823290" sldId="257"/>
            <ac:spMk id="4" creationId="{0C1B09DF-266E-D70A-E3E0-DDAE972C6F74}"/>
          </ac:spMkLst>
        </pc:spChg>
        <pc:picChg chg="mod">
          <ac:chgData name="Usuário Convidado" userId="" providerId="Windows Live" clId="Web-{A5A20B70-88FB-4A6C-BCAB-0CF087DBF490}" dt="2024-11-07T01:42:20.164" v="123" actId="1076"/>
          <ac:picMkLst>
            <pc:docMk/>
            <pc:sldMk cId="632823290" sldId="257"/>
            <ac:picMk id="5" creationId="{0622F366-8643-FB94-D851-FED24E6B127B}"/>
          </ac:picMkLst>
        </pc:picChg>
      </pc:sldChg>
      <pc:sldChg chg="addSp delSp modSp">
        <pc:chgData name="Usuário Convidado" userId="" providerId="Windows Live" clId="Web-{A5A20B70-88FB-4A6C-BCAB-0CF087DBF490}" dt="2024-11-07T02:13:09.059" v="131"/>
        <pc:sldMkLst>
          <pc:docMk/>
          <pc:sldMk cId="2195566015" sldId="258"/>
        </pc:sldMkLst>
        <pc:spChg chg="mod">
          <ac:chgData name="Usuário Convidado" userId="" providerId="Windows Live" clId="Web-{A5A20B70-88FB-4A6C-BCAB-0CF087DBF490}" dt="2024-11-07T01:20:25.010" v="64" actId="1076"/>
          <ac:spMkLst>
            <pc:docMk/>
            <pc:sldMk cId="2195566015" sldId="258"/>
            <ac:spMk id="2" creationId="{03321BD4-EF67-E6CC-D74B-F9AF66F10535}"/>
          </ac:spMkLst>
        </pc:spChg>
        <pc:spChg chg="add del mod">
          <ac:chgData name="Usuário Convidado" userId="" providerId="Windows Live" clId="Web-{A5A20B70-88FB-4A6C-BCAB-0CF087DBF490}" dt="2024-11-07T01:16:00.329" v="42" actId="1076"/>
          <ac:spMkLst>
            <pc:docMk/>
            <pc:sldMk cId="2195566015" sldId="258"/>
            <ac:spMk id="4" creationId="{31057C8D-46F0-F13A-9716-BD22128EE1C0}"/>
          </ac:spMkLst>
        </pc:spChg>
        <pc:picChg chg="mod">
          <ac:chgData name="Usuário Convidado" userId="" providerId="Windows Live" clId="Web-{A5A20B70-88FB-4A6C-BCAB-0CF087DBF490}" dt="2024-11-07T02:11:38.024" v="130" actId="1076"/>
          <ac:picMkLst>
            <pc:docMk/>
            <pc:sldMk cId="2195566015" sldId="258"/>
            <ac:picMk id="7" creationId="{BB945657-B20E-31E7-B77F-136DC14F745D}"/>
          </ac:picMkLst>
        </pc:picChg>
        <pc:picChg chg="del mod">
          <ac:chgData name="Usuário Convidado" userId="" providerId="Windows Live" clId="Web-{A5A20B70-88FB-4A6C-BCAB-0CF087DBF490}" dt="2024-11-07T02:13:09.059" v="131"/>
          <ac:picMkLst>
            <pc:docMk/>
            <pc:sldMk cId="2195566015" sldId="258"/>
            <ac:picMk id="10" creationId="{D11257CB-B163-D6F8-DB96-CB170A9A82B1}"/>
          </ac:picMkLst>
        </pc:picChg>
        <pc:picChg chg="mod">
          <ac:chgData name="Usuário Convidado" userId="" providerId="Windows Live" clId="Web-{A5A20B70-88FB-4A6C-BCAB-0CF087DBF490}" dt="2024-11-07T02:11:07.898" v="127" actId="1076"/>
          <ac:picMkLst>
            <pc:docMk/>
            <pc:sldMk cId="2195566015" sldId="258"/>
            <ac:picMk id="11" creationId="{3FB17076-9187-B202-CB68-533D9EC01509}"/>
          </ac:picMkLst>
        </pc:picChg>
      </pc:sldChg>
      <pc:sldChg chg="modSp new">
        <pc:chgData name="Usuário Convidado" userId="" providerId="Windows Live" clId="Web-{A5A20B70-88FB-4A6C-BCAB-0CF087DBF490}" dt="2024-11-07T01:34:16.163" v="122" actId="1076"/>
        <pc:sldMkLst>
          <pc:docMk/>
          <pc:sldMk cId="3844817786" sldId="259"/>
        </pc:sldMkLst>
        <pc:spChg chg="mod">
          <ac:chgData name="Usuário Convidado" userId="" providerId="Windows Live" clId="Web-{A5A20B70-88FB-4A6C-BCAB-0CF087DBF490}" dt="2024-11-07T01:21:25.684" v="72" actId="20577"/>
          <ac:spMkLst>
            <pc:docMk/>
            <pc:sldMk cId="3844817786" sldId="259"/>
            <ac:spMk id="2" creationId="{61C5B6E5-17C7-44D2-9FA2-AB608546D4FC}"/>
          </ac:spMkLst>
        </pc:spChg>
        <pc:spChg chg="mod">
          <ac:chgData name="Usuário Convidado" userId="" providerId="Windows Live" clId="Web-{A5A20B70-88FB-4A6C-BCAB-0CF087DBF490}" dt="2024-11-07T01:34:16.163" v="122" actId="1076"/>
          <ac:spMkLst>
            <pc:docMk/>
            <pc:sldMk cId="3844817786" sldId="259"/>
            <ac:spMk id="3" creationId="{5271E9A1-5713-2BAB-1D30-C9C9BB175857}"/>
          </ac:spMkLst>
        </pc:spChg>
      </pc:sldChg>
      <pc:sldChg chg="delSp modSp">
        <pc:chgData name="Usuário Convidado" userId="" providerId="Windows Live" clId="Web-{A5A20B70-88FB-4A6C-BCAB-0CF087DBF490}" dt="2024-11-07T02:13:46.747" v="134" actId="1076"/>
        <pc:sldMkLst>
          <pc:docMk/>
          <pc:sldMk cId="2966402599" sldId="260"/>
        </pc:sldMkLst>
        <pc:spChg chg="mod">
          <ac:chgData name="Usuário Convidado" userId="" providerId="Windows Live" clId="Web-{A5A20B70-88FB-4A6C-BCAB-0CF087DBF490}" dt="2024-11-07T01:22:45.015" v="88" actId="1076"/>
          <ac:spMkLst>
            <pc:docMk/>
            <pc:sldMk cId="2966402599" sldId="260"/>
            <ac:spMk id="2" creationId="{6EBDAF25-2F13-96CB-00F8-98EF397798DE}"/>
          </ac:spMkLst>
        </pc:spChg>
        <pc:spChg chg="mod">
          <ac:chgData name="Usuário Convidado" userId="" providerId="Windows Live" clId="Web-{A5A20B70-88FB-4A6C-BCAB-0CF087DBF490}" dt="2024-11-07T01:14:05.466" v="20" actId="20577"/>
          <ac:spMkLst>
            <pc:docMk/>
            <pc:sldMk cId="2966402599" sldId="260"/>
            <ac:spMk id="3" creationId="{897C5468-BA13-D85C-6455-AAD477C555D8}"/>
          </ac:spMkLst>
        </pc:spChg>
        <pc:picChg chg="mod">
          <ac:chgData name="Usuário Convidado" userId="" providerId="Windows Live" clId="Web-{A5A20B70-88FB-4A6C-BCAB-0CF087DBF490}" dt="2024-11-07T02:13:46.747" v="134" actId="1076"/>
          <ac:picMkLst>
            <pc:docMk/>
            <pc:sldMk cId="2966402599" sldId="260"/>
            <ac:picMk id="4" creationId="{06E23971-220F-0401-2C44-5119C2BFB2DD}"/>
          </ac:picMkLst>
        </pc:picChg>
        <pc:picChg chg="del">
          <ac:chgData name="Usuário Convidado" userId="" providerId="Windows Live" clId="Web-{A5A20B70-88FB-4A6C-BCAB-0CF087DBF490}" dt="2024-11-07T01:45:38.578" v="124"/>
          <ac:picMkLst>
            <pc:docMk/>
            <pc:sldMk cId="2966402599" sldId="260"/>
            <ac:picMk id="6" creationId="{19A06C03-FEC5-5522-6FAC-EF307605FC20}"/>
          </ac:picMkLst>
        </pc:picChg>
        <pc:picChg chg="mod">
          <ac:chgData name="Usuário Convidado" userId="" providerId="Windows Live" clId="Web-{A5A20B70-88FB-4A6C-BCAB-0CF087DBF490}" dt="2024-11-07T02:13:41.810" v="133" actId="1076"/>
          <ac:picMkLst>
            <pc:docMk/>
            <pc:sldMk cId="2966402599" sldId="260"/>
            <ac:picMk id="14" creationId="{2CE671DE-13BB-AB35-350E-BD3F479F3637}"/>
          </ac:picMkLst>
        </pc:picChg>
      </pc:sldChg>
      <pc:sldChg chg="modSp">
        <pc:chgData name="Usuário Convidado" userId="" providerId="Windows Live" clId="Web-{A5A20B70-88FB-4A6C-BCAB-0CF087DBF490}" dt="2024-11-07T01:29:25.419" v="97" actId="20577"/>
        <pc:sldMkLst>
          <pc:docMk/>
          <pc:sldMk cId="281057895" sldId="261"/>
        </pc:sldMkLst>
        <pc:spChg chg="mod">
          <ac:chgData name="Usuário Convidado" userId="" providerId="Windows Live" clId="Web-{A5A20B70-88FB-4A6C-BCAB-0CF087DBF490}" dt="2024-11-07T01:23:42.876" v="93" actId="1076"/>
          <ac:spMkLst>
            <pc:docMk/>
            <pc:sldMk cId="281057895" sldId="261"/>
            <ac:spMk id="2" creationId="{19CE3CA1-BBE3-09C7-77E5-AFDC287F13E5}"/>
          </ac:spMkLst>
        </pc:spChg>
        <pc:spChg chg="mod">
          <ac:chgData name="Usuário Convidado" userId="" providerId="Windows Live" clId="Web-{A5A20B70-88FB-4A6C-BCAB-0CF087DBF490}" dt="2024-11-07T01:29:25.419" v="97" actId="20577"/>
          <ac:spMkLst>
            <pc:docMk/>
            <pc:sldMk cId="281057895" sldId="261"/>
            <ac:spMk id="3" creationId="{FBFC34AE-38DD-0743-4CD1-D2A73A83A953}"/>
          </ac:spMkLst>
        </pc:spChg>
      </pc:sldChg>
      <pc:sldChg chg="modSp">
        <pc:chgData name="Usuário Convidado" userId="" providerId="Windows Live" clId="Web-{A5A20B70-88FB-4A6C-BCAB-0CF087DBF490}" dt="2024-11-07T01:29:31.091" v="99" actId="20577"/>
        <pc:sldMkLst>
          <pc:docMk/>
          <pc:sldMk cId="871741696" sldId="262"/>
        </pc:sldMkLst>
        <pc:spChg chg="mod">
          <ac:chgData name="Usuário Convidado" userId="" providerId="Windows Live" clId="Web-{A5A20B70-88FB-4A6C-BCAB-0CF087DBF490}" dt="2024-11-07T01:21:04.683" v="67" actId="1076"/>
          <ac:spMkLst>
            <pc:docMk/>
            <pc:sldMk cId="871741696" sldId="262"/>
            <ac:spMk id="2" creationId="{2AE80F67-CBB6-6AB6-A134-C8006C780E79}"/>
          </ac:spMkLst>
        </pc:spChg>
        <pc:spChg chg="mod">
          <ac:chgData name="Usuário Convidado" userId="" providerId="Windows Live" clId="Web-{A5A20B70-88FB-4A6C-BCAB-0CF087DBF490}" dt="2024-11-07T01:29:31.091" v="99" actId="20577"/>
          <ac:spMkLst>
            <pc:docMk/>
            <pc:sldMk cId="871741696" sldId="262"/>
            <ac:spMk id="3" creationId="{CF263BBA-3D8B-10DF-3161-E280C68771E0}"/>
          </ac:spMkLst>
        </pc:spChg>
      </pc:sldChg>
      <pc:sldChg chg="modSp">
        <pc:chgData name="Usuário Convidado" userId="" providerId="Windows Live" clId="Web-{A5A20B70-88FB-4A6C-BCAB-0CF087DBF490}" dt="2024-11-07T01:29:39.560" v="101" actId="20577"/>
        <pc:sldMkLst>
          <pc:docMk/>
          <pc:sldMk cId="3853511896" sldId="263"/>
        </pc:sldMkLst>
        <pc:spChg chg="mod">
          <ac:chgData name="Usuário Convidado" userId="" providerId="Windows Live" clId="Web-{A5A20B70-88FB-4A6C-BCAB-0CF087DBF490}" dt="2024-11-07T01:21:21.403" v="71" actId="1076"/>
          <ac:spMkLst>
            <pc:docMk/>
            <pc:sldMk cId="3853511896" sldId="263"/>
            <ac:spMk id="2" creationId="{E274FBDD-8AFD-A285-CEB7-331DC61D63C6}"/>
          </ac:spMkLst>
        </pc:spChg>
        <pc:spChg chg="mod">
          <ac:chgData name="Usuário Convidado" userId="" providerId="Windows Live" clId="Web-{A5A20B70-88FB-4A6C-BCAB-0CF087DBF490}" dt="2024-11-07T01:29:39.560" v="101" actId="20577"/>
          <ac:spMkLst>
            <pc:docMk/>
            <pc:sldMk cId="3853511896" sldId="263"/>
            <ac:spMk id="3" creationId="{55E411C3-80A5-5821-053A-98E235145777}"/>
          </ac:spMkLst>
        </pc:spChg>
      </pc:sldChg>
      <pc:sldChg chg="modSp">
        <pc:chgData name="Usuário Convidado" userId="" providerId="Windows Live" clId="Web-{A5A20B70-88FB-4A6C-BCAB-0CF087DBF490}" dt="2024-11-07T01:27:41.869" v="95" actId="20577"/>
        <pc:sldMkLst>
          <pc:docMk/>
          <pc:sldMk cId="606516062" sldId="264"/>
        </pc:sldMkLst>
        <pc:spChg chg="mod">
          <ac:chgData name="Usuário Convidado" userId="" providerId="Windows Live" clId="Web-{A5A20B70-88FB-4A6C-BCAB-0CF087DBF490}" dt="2024-11-07T01:27:41.869" v="95" actId="20577"/>
          <ac:spMkLst>
            <pc:docMk/>
            <pc:sldMk cId="606516062" sldId="264"/>
            <ac:spMk id="2" creationId="{DB0E0CCA-968C-980B-07A0-A8C24F1E92F1}"/>
          </ac:spMkLst>
        </pc:spChg>
      </pc:sldChg>
      <pc:sldChg chg="modSp new">
        <pc:chgData name="Usuário Convidado" userId="" providerId="Windows Live" clId="Web-{A5A20B70-88FB-4A6C-BCAB-0CF087DBF490}" dt="2024-11-07T01:33:05.755" v="114" actId="20577"/>
        <pc:sldMkLst>
          <pc:docMk/>
          <pc:sldMk cId="2178905816" sldId="265"/>
        </pc:sldMkLst>
        <pc:spChg chg="mod">
          <ac:chgData name="Usuário Convidado" userId="" providerId="Windows Live" clId="Web-{A5A20B70-88FB-4A6C-BCAB-0CF087DBF490}" dt="2024-11-07T01:33:05.755" v="114" actId="20577"/>
          <ac:spMkLst>
            <pc:docMk/>
            <pc:sldMk cId="2178905816" sldId="265"/>
            <ac:spMk id="3" creationId="{7439B2F6-4E7D-77C1-3DBB-8CFAAA9282D3}"/>
          </ac:spMkLst>
        </pc:spChg>
      </pc:sldChg>
    </pc:docChg>
  </pc:docChgLst>
  <pc:docChgLst>
    <pc:chgData name="Altzz Peres" userId="b371c8141791abad" providerId="Windows Live" clId="Web-{2CA2DF01-2BF2-4A88-B767-EA9B0DDA7A30}"/>
    <pc:docChg chg="modSld">
      <pc:chgData name="Altzz Peres" userId="b371c8141791abad" providerId="Windows Live" clId="Web-{2CA2DF01-2BF2-4A88-B767-EA9B0DDA7A30}" dt="2024-11-07T02:30:35.127" v="157"/>
      <pc:docMkLst>
        <pc:docMk/>
      </pc:docMkLst>
      <pc:sldChg chg="mod setBg">
        <pc:chgData name="Altzz Peres" userId="b371c8141791abad" providerId="Windows Live" clId="Web-{2CA2DF01-2BF2-4A88-B767-EA9B0DDA7A30}" dt="2024-11-07T02:30:35.127" v="157"/>
        <pc:sldMkLst>
          <pc:docMk/>
          <pc:sldMk cId="2463579825" sldId="256"/>
        </pc:sldMkLst>
      </pc:sldChg>
      <pc:sldChg chg="addSp delSp modSp">
        <pc:chgData name="Altzz Peres" userId="b371c8141791abad" providerId="Windows Live" clId="Web-{2CA2DF01-2BF2-4A88-B767-EA9B0DDA7A30}" dt="2024-11-07T02:12:40.966" v="83" actId="1076"/>
        <pc:sldMkLst>
          <pc:docMk/>
          <pc:sldMk cId="632823290" sldId="257"/>
        </pc:sldMkLst>
        <pc:spChg chg="mod">
          <ac:chgData name="Altzz Peres" userId="b371c8141791abad" providerId="Windows Live" clId="Web-{2CA2DF01-2BF2-4A88-B767-EA9B0DDA7A30}" dt="2024-11-07T02:11:42.341" v="74" actId="20577"/>
          <ac:spMkLst>
            <pc:docMk/>
            <pc:sldMk cId="632823290" sldId="257"/>
            <ac:spMk id="7" creationId="{DB41257D-6911-D686-1F34-AB882F668ABB}"/>
          </ac:spMkLst>
        </pc:spChg>
        <pc:picChg chg="del mod">
          <ac:chgData name="Altzz Peres" userId="b371c8141791abad" providerId="Windows Live" clId="Web-{2CA2DF01-2BF2-4A88-B767-EA9B0DDA7A30}" dt="2024-11-07T02:00:30.462" v="10"/>
          <ac:picMkLst>
            <pc:docMk/>
            <pc:sldMk cId="632823290" sldId="257"/>
            <ac:picMk id="5" creationId="{0622F366-8643-FB94-D851-FED24E6B127B}"/>
          </ac:picMkLst>
        </pc:picChg>
        <pc:picChg chg="add mod">
          <ac:chgData name="Altzz Peres" userId="b371c8141791abad" providerId="Windows Live" clId="Web-{2CA2DF01-2BF2-4A88-B767-EA9B0DDA7A30}" dt="2024-11-07T02:05:07.322" v="40" actId="1076"/>
          <ac:picMkLst>
            <pc:docMk/>
            <pc:sldMk cId="632823290" sldId="257"/>
            <ac:picMk id="5" creationId="{EF87C7DB-0B4D-2D25-A460-08B2938432C9}"/>
          </ac:picMkLst>
        </pc:picChg>
        <pc:picChg chg="add mod">
          <ac:chgData name="Altzz Peres" userId="b371c8141791abad" providerId="Windows Live" clId="Web-{2CA2DF01-2BF2-4A88-B767-EA9B0DDA7A30}" dt="2024-11-07T02:03:04.056" v="21" actId="1076"/>
          <ac:picMkLst>
            <pc:docMk/>
            <pc:sldMk cId="632823290" sldId="257"/>
            <ac:picMk id="6" creationId="{9BE66A20-CD37-D6C4-39C6-5DE55587DD39}"/>
          </ac:picMkLst>
        </pc:picChg>
        <pc:picChg chg="add mod">
          <ac:chgData name="Altzz Peres" userId="b371c8141791abad" providerId="Windows Live" clId="Web-{2CA2DF01-2BF2-4A88-B767-EA9B0DDA7A30}" dt="2024-11-07T02:12:40.966" v="83" actId="1076"/>
          <ac:picMkLst>
            <pc:docMk/>
            <pc:sldMk cId="632823290" sldId="257"/>
            <ac:picMk id="8" creationId="{FF349847-5BA1-E4FB-68B3-EBC38B47D0A7}"/>
          </ac:picMkLst>
        </pc:picChg>
        <pc:picChg chg="add del mod">
          <ac:chgData name="Altzz Peres" userId="b371c8141791abad" providerId="Windows Live" clId="Web-{2CA2DF01-2BF2-4A88-B767-EA9B0DDA7A30}" dt="2024-11-07T02:08:47.872" v="45"/>
          <ac:picMkLst>
            <pc:docMk/>
            <pc:sldMk cId="632823290" sldId="257"/>
            <ac:picMk id="9" creationId="{EB12ADF0-6C69-1D69-3FB9-E4492C767C0E}"/>
          </ac:picMkLst>
        </pc:picChg>
        <pc:picChg chg="mod">
          <ac:chgData name="Altzz Peres" userId="b371c8141791abad" providerId="Windows Live" clId="Web-{2CA2DF01-2BF2-4A88-B767-EA9B0DDA7A30}" dt="2024-11-07T02:02:47.665" v="16" actId="1076"/>
          <ac:picMkLst>
            <pc:docMk/>
            <pc:sldMk cId="632823290" sldId="257"/>
            <ac:picMk id="10" creationId="{8E30E588-9ED4-DF74-8E04-DAB0F34FD62A}"/>
          </ac:picMkLst>
        </pc:picChg>
        <pc:picChg chg="add mod">
          <ac:chgData name="Altzz Peres" userId="b371c8141791abad" providerId="Windows Live" clId="Web-{2CA2DF01-2BF2-4A88-B767-EA9B0DDA7A30}" dt="2024-11-07T02:11:10.106" v="52" actId="14100"/>
          <ac:picMkLst>
            <pc:docMk/>
            <pc:sldMk cId="632823290" sldId="257"/>
            <ac:picMk id="11" creationId="{4EE81B35-3738-3821-9AE9-39CCABA7DFEC}"/>
          </ac:picMkLst>
        </pc:picChg>
        <pc:picChg chg="mod">
          <ac:chgData name="Altzz Peres" userId="b371c8141791abad" providerId="Windows Live" clId="Web-{2CA2DF01-2BF2-4A88-B767-EA9B0DDA7A30}" dt="2024-11-07T02:03:06.572" v="22" actId="1076"/>
          <ac:picMkLst>
            <pc:docMk/>
            <pc:sldMk cId="632823290" sldId="257"/>
            <ac:picMk id="12" creationId="{3DBAE713-ED82-D7BF-4CC9-BFA7E5D91292}"/>
          </ac:picMkLst>
        </pc:picChg>
        <pc:picChg chg="add mod">
          <ac:chgData name="Altzz Peres" userId="b371c8141791abad" providerId="Windows Live" clId="Web-{2CA2DF01-2BF2-4A88-B767-EA9B0DDA7A30}" dt="2024-11-07T02:12:37.185" v="82" actId="1076"/>
          <ac:picMkLst>
            <pc:docMk/>
            <pc:sldMk cId="632823290" sldId="257"/>
            <ac:picMk id="14" creationId="{8D4F2BBB-6123-51D9-2470-A6C59F89C4EE}"/>
          </ac:picMkLst>
        </pc:picChg>
      </pc:sldChg>
      <pc:sldChg chg="addSp delSp modSp">
        <pc:chgData name="Altzz Peres" userId="b371c8141791abad" providerId="Windows Live" clId="Web-{2CA2DF01-2BF2-4A88-B767-EA9B0DDA7A30}" dt="2024-11-07T02:23:22.109" v="152" actId="1076"/>
        <pc:sldMkLst>
          <pc:docMk/>
          <pc:sldMk cId="2195566015" sldId="258"/>
        </pc:sldMkLst>
        <pc:spChg chg="mod">
          <ac:chgData name="Altzz Peres" userId="b371c8141791abad" providerId="Windows Live" clId="Web-{2CA2DF01-2BF2-4A88-B767-EA9B0DDA7A30}" dt="2024-11-07T02:15:02.701" v="105" actId="1076"/>
          <ac:spMkLst>
            <pc:docMk/>
            <pc:sldMk cId="2195566015" sldId="258"/>
            <ac:spMk id="2" creationId="{03321BD4-EF67-E6CC-D74B-F9AF66F10535}"/>
          </ac:spMkLst>
        </pc:spChg>
        <pc:spChg chg="mod">
          <ac:chgData name="Altzz Peres" userId="b371c8141791abad" providerId="Windows Live" clId="Web-{2CA2DF01-2BF2-4A88-B767-EA9B0DDA7A30}" dt="2024-11-07T02:21:29.937" v="149" actId="20577"/>
          <ac:spMkLst>
            <pc:docMk/>
            <pc:sldMk cId="2195566015" sldId="258"/>
            <ac:spMk id="4" creationId="{31057C8D-46F0-F13A-9716-BD22128EE1C0}"/>
          </ac:spMkLst>
        </pc:spChg>
        <pc:picChg chg="del mod">
          <ac:chgData name="Altzz Peres" userId="b371c8141791abad" providerId="Windows Live" clId="Web-{2CA2DF01-2BF2-4A88-B767-EA9B0DDA7A30}" dt="2024-11-07T02:13:13.998" v="88"/>
          <ac:picMkLst>
            <pc:docMk/>
            <pc:sldMk cId="2195566015" sldId="258"/>
            <ac:picMk id="5" creationId="{103334BD-4B4E-FF1C-FFBD-4D7CA4E58877}"/>
          </ac:picMkLst>
        </pc:picChg>
        <pc:picChg chg="del mod">
          <ac:chgData name="Altzz Peres" userId="b371c8141791abad" providerId="Windows Live" clId="Web-{2CA2DF01-2BF2-4A88-B767-EA9B0DDA7A30}" dt="2024-11-07T02:13:13.357" v="87"/>
          <ac:picMkLst>
            <pc:docMk/>
            <pc:sldMk cId="2195566015" sldId="258"/>
            <ac:picMk id="6" creationId="{B4CE0285-6C52-FB4A-91C1-D5AAB53B12DF}"/>
          </ac:picMkLst>
        </pc:picChg>
        <pc:picChg chg="del">
          <ac:chgData name="Altzz Peres" userId="b371c8141791abad" providerId="Windows Live" clId="Web-{2CA2DF01-2BF2-4A88-B767-EA9B0DDA7A30}" dt="2024-11-07T02:13:15.935" v="92"/>
          <ac:picMkLst>
            <pc:docMk/>
            <pc:sldMk cId="2195566015" sldId="258"/>
            <ac:picMk id="7" creationId="{BB945657-B20E-31E7-B77F-136DC14F745D}"/>
          </ac:picMkLst>
        </pc:picChg>
        <pc:picChg chg="del">
          <ac:chgData name="Altzz Peres" userId="b371c8141791abad" providerId="Windows Live" clId="Web-{2CA2DF01-2BF2-4A88-B767-EA9B0DDA7A30}" dt="2024-11-07T02:13:14.857" v="90"/>
          <ac:picMkLst>
            <pc:docMk/>
            <pc:sldMk cId="2195566015" sldId="258"/>
            <ac:picMk id="8" creationId="{9C8164F4-90B2-CFD0-7846-1F7851FC77F3}"/>
          </ac:picMkLst>
        </pc:picChg>
        <pc:picChg chg="del">
          <ac:chgData name="Altzz Peres" userId="b371c8141791abad" providerId="Windows Live" clId="Web-{2CA2DF01-2BF2-4A88-B767-EA9B0DDA7A30}" dt="2024-11-07T02:13:14.529" v="89"/>
          <ac:picMkLst>
            <pc:docMk/>
            <pc:sldMk cId="2195566015" sldId="258"/>
            <ac:picMk id="9" creationId="{846E7B43-D0E0-6721-B458-E5BD430F3A3E}"/>
          </ac:picMkLst>
        </pc:picChg>
        <pc:picChg chg="del">
          <ac:chgData name="Altzz Peres" userId="b371c8141791abad" providerId="Windows Live" clId="Web-{2CA2DF01-2BF2-4A88-B767-EA9B0DDA7A30}" dt="2024-11-07T02:13:15.326" v="91"/>
          <ac:picMkLst>
            <pc:docMk/>
            <pc:sldMk cId="2195566015" sldId="258"/>
            <ac:picMk id="11" creationId="{3FB17076-9187-B202-CB68-533D9EC01509}"/>
          </ac:picMkLst>
        </pc:picChg>
        <pc:picChg chg="add mod">
          <ac:chgData name="Altzz Peres" userId="b371c8141791abad" providerId="Windows Live" clId="Web-{2CA2DF01-2BF2-4A88-B767-EA9B0DDA7A30}" dt="2024-11-07T02:20:07.530" v="135" actId="1076"/>
          <ac:picMkLst>
            <pc:docMk/>
            <pc:sldMk cId="2195566015" sldId="258"/>
            <ac:picMk id="12" creationId="{89499C6E-9BB6-4D9F-34CD-821E2A5307DE}"/>
          </ac:picMkLst>
        </pc:picChg>
        <pc:picChg chg="del mod">
          <ac:chgData name="Altzz Peres" userId="b371c8141791abad" providerId="Windows Live" clId="Web-{2CA2DF01-2BF2-4A88-B767-EA9B0DDA7A30}" dt="2024-11-07T02:16:27.905" v="112"/>
          <ac:picMkLst>
            <pc:docMk/>
            <pc:sldMk cId="2195566015" sldId="258"/>
            <ac:picMk id="13" creationId="{98A47740-459C-55F6-0204-0939F73CC8D7}"/>
          </ac:picMkLst>
        </pc:picChg>
        <pc:picChg chg="add mod">
          <ac:chgData name="Altzz Peres" userId="b371c8141791abad" providerId="Windows Live" clId="Web-{2CA2DF01-2BF2-4A88-B767-EA9B0DDA7A30}" dt="2024-11-07T02:23:19.515" v="151" actId="1076"/>
          <ac:picMkLst>
            <pc:docMk/>
            <pc:sldMk cId="2195566015" sldId="258"/>
            <ac:picMk id="14" creationId="{8F8ACABE-13D1-1A70-AEC5-59E070AFF368}"/>
          </ac:picMkLst>
        </pc:picChg>
        <pc:picChg chg="add mod">
          <ac:chgData name="Altzz Peres" userId="b371c8141791abad" providerId="Windows Live" clId="Web-{2CA2DF01-2BF2-4A88-B767-EA9B0DDA7A30}" dt="2024-11-07T02:20:31.124" v="143" actId="1076"/>
          <ac:picMkLst>
            <pc:docMk/>
            <pc:sldMk cId="2195566015" sldId="258"/>
            <ac:picMk id="15" creationId="{4576BE62-046D-4D87-7E7D-3927F2467ACF}"/>
          </ac:picMkLst>
        </pc:picChg>
        <pc:picChg chg="mod">
          <ac:chgData name="Altzz Peres" userId="b371c8141791abad" providerId="Windows Live" clId="Web-{2CA2DF01-2BF2-4A88-B767-EA9B0DDA7A30}" dt="2024-11-07T02:20:53.593" v="148" actId="1076"/>
          <ac:picMkLst>
            <pc:docMk/>
            <pc:sldMk cId="2195566015" sldId="258"/>
            <ac:picMk id="17" creationId="{3E635628-8B84-F773-218F-9E696BF8DC9A}"/>
          </ac:picMkLst>
        </pc:picChg>
        <pc:picChg chg="add del mod">
          <ac:chgData name="Altzz Peres" userId="b371c8141791abad" providerId="Windows Live" clId="Web-{2CA2DF01-2BF2-4A88-B767-EA9B0DDA7A30}" dt="2024-11-07T02:18:25.671" v="118"/>
          <ac:picMkLst>
            <pc:docMk/>
            <pc:sldMk cId="2195566015" sldId="258"/>
            <ac:picMk id="18" creationId="{452FDFD3-77E4-261B-5DA1-3F22FE8A6433}"/>
          </ac:picMkLst>
        </pc:picChg>
        <pc:picChg chg="mod">
          <ac:chgData name="Altzz Peres" userId="b371c8141791abad" providerId="Windows Live" clId="Web-{2CA2DF01-2BF2-4A88-B767-EA9B0DDA7A30}" dt="2024-11-07T02:23:22.109" v="152" actId="1076"/>
          <ac:picMkLst>
            <pc:docMk/>
            <pc:sldMk cId="2195566015" sldId="258"/>
            <ac:picMk id="20" creationId="{C63B15A9-6A1C-E51F-CFBA-372B76412FA7}"/>
          </ac:picMkLst>
        </pc:picChg>
      </pc:sldChg>
      <pc:sldChg chg="addSp delSp modSp mod setBg">
        <pc:chgData name="Altzz Peres" userId="b371c8141791abad" providerId="Windows Live" clId="Web-{2CA2DF01-2BF2-4A88-B767-EA9B0DDA7A30}" dt="2024-11-07T01:59:26.524" v="9" actId="688"/>
        <pc:sldMkLst>
          <pc:docMk/>
          <pc:sldMk cId="2966402599" sldId="260"/>
        </pc:sldMkLst>
        <pc:picChg chg="add del mod">
          <ac:chgData name="Altzz Peres" userId="b371c8141791abad" providerId="Windows Live" clId="Web-{2CA2DF01-2BF2-4A88-B767-EA9B0DDA7A30}" dt="2024-11-07T01:59:26.524" v="9" actId="688"/>
          <ac:picMkLst>
            <pc:docMk/>
            <pc:sldMk cId="2966402599" sldId="260"/>
            <ac:picMk id="14" creationId="{2CE671DE-13BB-AB35-350E-BD3F479F3637}"/>
          </ac:picMkLst>
        </pc:picChg>
      </pc:sldChg>
      <pc:sldChg chg="modSp">
        <pc:chgData name="Altzz Peres" userId="b371c8141791abad" providerId="Windows Live" clId="Web-{2CA2DF01-2BF2-4A88-B767-EA9B0DDA7A30}" dt="2024-11-07T02:25:41.938" v="153" actId="1076"/>
        <pc:sldMkLst>
          <pc:docMk/>
          <pc:sldMk cId="606516062" sldId="264"/>
        </pc:sldMkLst>
        <pc:spChg chg="mod">
          <ac:chgData name="Altzz Peres" userId="b371c8141791abad" providerId="Windows Live" clId="Web-{2CA2DF01-2BF2-4A88-B767-EA9B0DDA7A30}" dt="2024-11-07T02:25:41.938" v="153" actId="1076"/>
          <ac:spMkLst>
            <pc:docMk/>
            <pc:sldMk cId="606516062" sldId="264"/>
            <ac:spMk id="3" creationId="{4C26310C-A6B0-4556-BAE8-AAA45538D31D}"/>
          </ac:spMkLst>
        </pc:spChg>
      </pc:sldChg>
    </pc:docChg>
  </pc:docChgLst>
  <pc:docChgLst>
    <pc:chgData name="Washington de Jesus Muraro" userId="6cbafc710449efd0" providerId="Windows Live" clId="Web-{6FBD61C4-A66A-4E49-8477-514FB8145170}"/>
    <pc:docChg chg="modSld">
      <pc:chgData name="Washington de Jesus Muraro" userId="6cbafc710449efd0" providerId="Windows Live" clId="Web-{6FBD61C4-A66A-4E49-8477-514FB8145170}" dt="2024-11-07T02:34:16.043" v="263" actId="1076"/>
      <pc:docMkLst>
        <pc:docMk/>
      </pc:docMkLst>
      <pc:sldChg chg="addSp delSp modSp">
        <pc:chgData name="Washington de Jesus Muraro" userId="6cbafc710449efd0" providerId="Windows Live" clId="Web-{6FBD61C4-A66A-4E49-8477-514FB8145170}" dt="2024-11-07T02:16:04.566" v="230" actId="1076"/>
        <pc:sldMkLst>
          <pc:docMk/>
          <pc:sldMk cId="632823290" sldId="257"/>
        </pc:sldMkLst>
        <pc:spChg chg="add del">
          <ac:chgData name="Washington de Jesus Muraro" userId="6cbafc710449efd0" providerId="Windows Live" clId="Web-{6FBD61C4-A66A-4E49-8477-514FB8145170}" dt="2024-11-07T01:42:27.131" v="25"/>
          <ac:spMkLst>
            <pc:docMk/>
            <pc:sldMk cId="632823290" sldId="257"/>
            <ac:spMk id="6" creationId="{F0EC182A-AB90-8FBE-67CB-679E88DD58C7}"/>
          </ac:spMkLst>
        </pc:spChg>
        <pc:spChg chg="add mod">
          <ac:chgData name="Washington de Jesus Muraro" userId="6cbafc710449efd0" providerId="Windows Live" clId="Web-{6FBD61C4-A66A-4E49-8477-514FB8145170}" dt="2024-11-07T01:57:26.870" v="183" actId="20577"/>
          <ac:spMkLst>
            <pc:docMk/>
            <pc:sldMk cId="632823290" sldId="257"/>
            <ac:spMk id="7" creationId="{DB41257D-6911-D686-1F34-AB882F668ABB}"/>
          </ac:spMkLst>
        </pc:spChg>
        <pc:picChg chg="mod">
          <ac:chgData name="Washington de Jesus Muraro" userId="6cbafc710449efd0" providerId="Windows Live" clId="Web-{6FBD61C4-A66A-4E49-8477-514FB8145170}" dt="2024-11-07T02:00:06.998" v="191" actId="1076"/>
          <ac:picMkLst>
            <pc:docMk/>
            <pc:sldMk cId="632823290" sldId="257"/>
            <ac:picMk id="5" creationId="{0622F366-8643-FB94-D851-FED24E6B127B}"/>
          </ac:picMkLst>
        </pc:picChg>
        <pc:picChg chg="mod">
          <ac:chgData name="Washington de Jesus Muraro" userId="6cbafc710449efd0" providerId="Windows Live" clId="Web-{6FBD61C4-A66A-4E49-8477-514FB8145170}" dt="2024-11-07T02:15:14.143" v="222" actId="1076"/>
          <ac:picMkLst>
            <pc:docMk/>
            <pc:sldMk cId="632823290" sldId="257"/>
            <ac:picMk id="6" creationId="{9BE66A20-CD37-D6C4-39C6-5DE55587DD39}"/>
          </ac:picMkLst>
        </pc:picChg>
        <pc:picChg chg="add del mod">
          <ac:chgData name="Washington de Jesus Muraro" userId="6cbafc710449efd0" providerId="Windows Live" clId="Web-{6FBD61C4-A66A-4E49-8477-514FB8145170}" dt="2024-11-07T01:46:02.058" v="149"/>
          <ac:picMkLst>
            <pc:docMk/>
            <pc:sldMk cId="632823290" sldId="257"/>
            <ac:picMk id="8" creationId="{F71F99D3-070B-9646-2535-F06549B254A3}"/>
          </ac:picMkLst>
        </pc:picChg>
        <pc:picChg chg="add mod">
          <ac:chgData name="Washington de Jesus Muraro" userId="6cbafc710449efd0" providerId="Windows Live" clId="Web-{6FBD61C4-A66A-4E49-8477-514FB8145170}" dt="2024-11-07T02:15:08.252" v="220" actId="1076"/>
          <ac:picMkLst>
            <pc:docMk/>
            <pc:sldMk cId="632823290" sldId="257"/>
            <ac:picMk id="10" creationId="{8E30E588-9ED4-DF74-8E04-DAB0F34FD62A}"/>
          </ac:picMkLst>
        </pc:picChg>
        <pc:picChg chg="add mod">
          <ac:chgData name="Washington de Jesus Muraro" userId="6cbafc710449efd0" providerId="Windows Live" clId="Web-{6FBD61C4-A66A-4E49-8477-514FB8145170}" dt="2024-11-07T02:16:04.566" v="230" actId="1076"/>
          <ac:picMkLst>
            <pc:docMk/>
            <pc:sldMk cId="632823290" sldId="257"/>
            <ac:picMk id="12" creationId="{3DBAE713-ED82-D7BF-4CC9-BFA7E5D91292}"/>
          </ac:picMkLst>
        </pc:picChg>
        <pc:picChg chg="add mod">
          <ac:chgData name="Washington de Jesus Muraro" userId="6cbafc710449efd0" providerId="Windows Live" clId="Web-{6FBD61C4-A66A-4E49-8477-514FB8145170}" dt="2024-11-07T02:15:58.597" v="228" actId="1076"/>
          <ac:picMkLst>
            <pc:docMk/>
            <pc:sldMk cId="632823290" sldId="257"/>
            <ac:picMk id="13" creationId="{ADD8D207-4658-4F7F-3C03-74E4F60D0CC4}"/>
          </ac:picMkLst>
        </pc:picChg>
      </pc:sldChg>
      <pc:sldChg chg="modSp">
        <pc:chgData name="Washington de Jesus Muraro" userId="6cbafc710449efd0" providerId="Windows Live" clId="Web-{6FBD61C4-A66A-4E49-8477-514FB8145170}" dt="2024-11-07T02:21:25.417" v="252" actId="1076"/>
        <pc:sldMkLst>
          <pc:docMk/>
          <pc:sldMk cId="2195566015" sldId="258"/>
        </pc:sldMkLst>
        <pc:spChg chg="mod">
          <ac:chgData name="Washington de Jesus Muraro" userId="6cbafc710449efd0" providerId="Windows Live" clId="Web-{6FBD61C4-A66A-4E49-8477-514FB8145170}" dt="2024-11-07T02:20:05.337" v="241" actId="1076"/>
          <ac:spMkLst>
            <pc:docMk/>
            <pc:sldMk cId="2195566015" sldId="258"/>
            <ac:spMk id="4" creationId="{31057C8D-46F0-F13A-9716-BD22128EE1C0}"/>
          </ac:spMkLst>
        </pc:spChg>
        <pc:picChg chg="mod">
          <ac:chgData name="Washington de Jesus Muraro" userId="6cbafc710449efd0" providerId="Windows Live" clId="Web-{6FBD61C4-A66A-4E49-8477-514FB8145170}" dt="2024-11-07T02:21:25.417" v="252" actId="1076"/>
          <ac:picMkLst>
            <pc:docMk/>
            <pc:sldMk cId="2195566015" sldId="258"/>
            <ac:picMk id="12" creationId="{89499C6E-9BB6-4D9F-34CD-821E2A5307DE}"/>
          </ac:picMkLst>
        </pc:picChg>
        <pc:picChg chg="mod">
          <ac:chgData name="Washington de Jesus Muraro" userId="6cbafc710449efd0" providerId="Windows Live" clId="Web-{6FBD61C4-A66A-4E49-8477-514FB8145170}" dt="2024-11-07T02:21:20.214" v="251" actId="1076"/>
          <ac:picMkLst>
            <pc:docMk/>
            <pc:sldMk cId="2195566015" sldId="258"/>
            <ac:picMk id="14" creationId="{8F8ACABE-13D1-1A70-AEC5-59E070AFF368}"/>
          </ac:picMkLst>
        </pc:picChg>
        <pc:picChg chg="mod">
          <ac:chgData name="Washington de Jesus Muraro" userId="6cbafc710449efd0" providerId="Windows Live" clId="Web-{6FBD61C4-A66A-4E49-8477-514FB8145170}" dt="2024-11-07T02:21:08.901" v="247" actId="1076"/>
          <ac:picMkLst>
            <pc:docMk/>
            <pc:sldMk cId="2195566015" sldId="258"/>
            <ac:picMk id="17" creationId="{3E635628-8B84-F773-218F-9E696BF8DC9A}"/>
          </ac:picMkLst>
        </pc:picChg>
      </pc:sldChg>
      <pc:sldChg chg="modSp">
        <pc:chgData name="Washington de Jesus Muraro" userId="6cbafc710449efd0" providerId="Windows Live" clId="Web-{6FBD61C4-A66A-4E49-8477-514FB8145170}" dt="2024-11-07T01:34:25.433" v="3" actId="14100"/>
        <pc:sldMkLst>
          <pc:docMk/>
          <pc:sldMk cId="3844817786" sldId="259"/>
        </pc:sldMkLst>
        <pc:spChg chg="mod">
          <ac:chgData name="Washington de Jesus Muraro" userId="6cbafc710449efd0" providerId="Windows Live" clId="Web-{6FBD61C4-A66A-4E49-8477-514FB8145170}" dt="2024-11-07T01:34:25.433" v="3" actId="14100"/>
          <ac:spMkLst>
            <pc:docMk/>
            <pc:sldMk cId="3844817786" sldId="259"/>
            <ac:spMk id="3" creationId="{5271E9A1-5713-2BAB-1D30-C9C9BB175857}"/>
          </ac:spMkLst>
        </pc:spChg>
      </pc:sldChg>
      <pc:sldChg chg="addSp delSp modSp">
        <pc:chgData name="Washington de Jesus Muraro" userId="6cbafc710449efd0" providerId="Windows Live" clId="Web-{6FBD61C4-A66A-4E49-8477-514FB8145170}" dt="2024-11-07T02:29:54.850" v="257"/>
        <pc:sldMkLst>
          <pc:docMk/>
          <pc:sldMk cId="2966402599" sldId="260"/>
        </pc:sldMkLst>
        <pc:spChg chg="mod">
          <ac:chgData name="Washington de Jesus Muraro" userId="6cbafc710449efd0" providerId="Windows Live" clId="Web-{6FBD61C4-A66A-4E49-8477-514FB8145170}" dt="2024-11-07T02:01:41.688" v="193" actId="1076"/>
          <ac:spMkLst>
            <pc:docMk/>
            <pc:sldMk cId="2966402599" sldId="260"/>
            <ac:spMk id="2" creationId="{6EBDAF25-2F13-96CB-00F8-98EF397798DE}"/>
          </ac:spMkLst>
        </pc:spChg>
        <pc:spChg chg="mod">
          <ac:chgData name="Washington de Jesus Muraro" userId="6cbafc710449efd0" providerId="Windows Live" clId="Web-{6FBD61C4-A66A-4E49-8477-514FB8145170}" dt="2024-11-07T02:20:15.603" v="242" actId="20577"/>
          <ac:spMkLst>
            <pc:docMk/>
            <pc:sldMk cId="2966402599" sldId="260"/>
            <ac:spMk id="3" creationId="{897C5468-BA13-D85C-6455-AAD477C555D8}"/>
          </ac:spMkLst>
        </pc:spChg>
        <pc:spChg chg="add mod">
          <ac:chgData name="Washington de Jesus Muraro" userId="6cbafc710449efd0" providerId="Windows Live" clId="Web-{6FBD61C4-A66A-4E49-8477-514FB8145170}" dt="2024-11-07T02:29:54.850" v="257"/>
          <ac:spMkLst>
            <pc:docMk/>
            <pc:sldMk cId="2966402599" sldId="260"/>
            <ac:spMk id="5" creationId="{B2AB178B-DB5E-A011-C5F5-FCAC259D5BB0}"/>
          </ac:spMkLst>
        </pc:spChg>
        <pc:spChg chg="add del">
          <ac:chgData name="Washington de Jesus Muraro" userId="6cbafc710449efd0" providerId="Windows Live" clId="Web-{6FBD61C4-A66A-4E49-8477-514FB8145170}" dt="2024-11-07T02:24:23.624" v="255"/>
          <ac:spMkLst>
            <pc:docMk/>
            <pc:sldMk cId="2966402599" sldId="260"/>
            <ac:spMk id="6" creationId="{6E1322D4-49A0-AC95-0710-BE824AE47883}"/>
          </ac:spMkLst>
        </pc:spChg>
        <pc:picChg chg="add mod">
          <ac:chgData name="Washington de Jesus Muraro" userId="6cbafc710449efd0" providerId="Windows Live" clId="Web-{6FBD61C4-A66A-4E49-8477-514FB8145170}" dt="2024-11-07T02:13:37.860" v="218" actId="1076"/>
          <ac:picMkLst>
            <pc:docMk/>
            <pc:sldMk cId="2966402599" sldId="260"/>
            <ac:picMk id="4" creationId="{06E23971-220F-0401-2C44-5119C2BFB2DD}"/>
          </ac:picMkLst>
        </pc:picChg>
        <pc:picChg chg="mod">
          <ac:chgData name="Washington de Jesus Muraro" userId="6cbafc710449efd0" providerId="Windows Live" clId="Web-{6FBD61C4-A66A-4E49-8477-514FB8145170}" dt="2024-11-07T01:56:11.415" v="152" actId="1076"/>
          <ac:picMkLst>
            <pc:docMk/>
            <pc:sldMk cId="2966402599" sldId="260"/>
            <ac:picMk id="8" creationId="{C75E92EC-F7D2-518A-3375-1781EC783E5D}"/>
          </ac:picMkLst>
        </pc:picChg>
        <pc:picChg chg="mod">
          <ac:chgData name="Washington de Jesus Muraro" userId="6cbafc710449efd0" providerId="Windows Live" clId="Web-{6FBD61C4-A66A-4E49-8477-514FB8145170}" dt="2024-11-07T02:13:36.032" v="217" actId="1076"/>
          <ac:picMkLst>
            <pc:docMk/>
            <pc:sldMk cId="2966402599" sldId="260"/>
            <ac:picMk id="14" creationId="{2CE671DE-13BB-AB35-350E-BD3F479F3637}"/>
          </ac:picMkLst>
        </pc:picChg>
      </pc:sldChg>
      <pc:sldChg chg="addSp modSp">
        <pc:chgData name="Washington de Jesus Muraro" userId="6cbafc710449efd0" providerId="Windows Live" clId="Web-{6FBD61C4-A66A-4E49-8477-514FB8145170}" dt="2024-11-07T02:34:16.043" v="263" actId="1076"/>
        <pc:sldMkLst>
          <pc:docMk/>
          <pc:sldMk cId="2178905816" sldId="265"/>
        </pc:sldMkLst>
        <pc:spChg chg="mod">
          <ac:chgData name="Washington de Jesus Muraro" userId="6cbafc710449efd0" providerId="Windows Live" clId="Web-{6FBD61C4-A66A-4E49-8477-514FB8145170}" dt="2024-11-07T01:36:43.639" v="15" actId="20577"/>
          <ac:spMkLst>
            <pc:docMk/>
            <pc:sldMk cId="2178905816" sldId="265"/>
            <ac:spMk id="3" creationId="{7439B2F6-4E7D-77C1-3DBB-8CFAAA9282D3}"/>
          </ac:spMkLst>
        </pc:spChg>
        <pc:picChg chg="add mod">
          <ac:chgData name="Washington de Jesus Muraro" userId="6cbafc710449efd0" providerId="Windows Live" clId="Web-{6FBD61C4-A66A-4E49-8477-514FB8145170}" dt="2024-11-07T02:33:46.980" v="259" actId="1076"/>
          <ac:picMkLst>
            <pc:docMk/>
            <pc:sldMk cId="2178905816" sldId="265"/>
            <ac:picMk id="5" creationId="{B2EC7AED-7549-F322-D20D-85FC515BF502}"/>
          </ac:picMkLst>
        </pc:picChg>
        <pc:picChg chg="add mod">
          <ac:chgData name="Washington de Jesus Muraro" userId="6cbafc710449efd0" providerId="Windows Live" clId="Web-{6FBD61C4-A66A-4E49-8477-514FB8145170}" dt="2024-11-07T02:34:16.043" v="263" actId="1076"/>
          <ac:picMkLst>
            <pc:docMk/>
            <pc:sldMk cId="2178905816" sldId="265"/>
            <ac:picMk id="7" creationId="{2D94BCA3-FA9D-8FF3-FBC5-80EFA3C742A0}"/>
          </ac:picMkLst>
        </pc:picChg>
      </pc:sldChg>
    </pc:docChg>
  </pc:docChgLst>
  <pc:docChgLst>
    <pc:chgData name="Washington de Jesus Muraro" userId="6cbafc710449efd0" providerId="Windows Live" clId="Web-{0F0B688E-AC22-4854-989C-40383C3A5C2B}"/>
    <pc:docChg chg="addSld modSld">
      <pc:chgData name="Washington de Jesus Muraro" userId="6cbafc710449efd0" providerId="Windows Live" clId="Web-{0F0B688E-AC22-4854-989C-40383C3A5C2B}" dt="2024-11-07T01:30:14.623" v="162" actId="20577"/>
      <pc:docMkLst>
        <pc:docMk/>
      </pc:docMkLst>
      <pc:sldChg chg="addSp modSp">
        <pc:chgData name="Washington de Jesus Muraro" userId="6cbafc710449efd0" providerId="Windows Live" clId="Web-{0F0B688E-AC22-4854-989C-40383C3A5C2B}" dt="2024-11-07T01:20:34.082" v="76" actId="1076"/>
        <pc:sldMkLst>
          <pc:docMk/>
          <pc:sldMk cId="632823290" sldId="257"/>
        </pc:sldMkLst>
        <pc:spChg chg="mod">
          <ac:chgData name="Washington de Jesus Muraro" userId="6cbafc710449efd0" providerId="Windows Live" clId="Web-{0F0B688E-AC22-4854-989C-40383C3A5C2B}" dt="2024-11-07T01:20:18.628" v="75" actId="1076"/>
          <ac:spMkLst>
            <pc:docMk/>
            <pc:sldMk cId="632823290" sldId="257"/>
            <ac:spMk id="2" creationId="{00000000-0000-0000-0000-000000000000}"/>
          </ac:spMkLst>
        </pc:spChg>
        <pc:spChg chg="mod">
          <ac:chgData name="Washington de Jesus Muraro" userId="6cbafc710449efd0" providerId="Windows Live" clId="Web-{0F0B688E-AC22-4854-989C-40383C3A5C2B}" dt="2024-11-07T01:14:23.270" v="24" actId="1076"/>
          <ac:spMkLst>
            <pc:docMk/>
            <pc:sldMk cId="632823290" sldId="257"/>
            <ac:spMk id="3" creationId="{00000000-0000-0000-0000-000000000000}"/>
          </ac:spMkLst>
        </pc:spChg>
        <pc:spChg chg="add mod">
          <ac:chgData name="Washington de Jesus Muraro" userId="6cbafc710449efd0" providerId="Windows Live" clId="Web-{0F0B688E-AC22-4854-989C-40383C3A5C2B}" dt="2024-11-07T01:20:34.082" v="76" actId="1076"/>
          <ac:spMkLst>
            <pc:docMk/>
            <pc:sldMk cId="632823290" sldId="257"/>
            <ac:spMk id="4" creationId="{0C1B09DF-266E-D70A-E3E0-DDAE972C6F74}"/>
          </ac:spMkLst>
        </pc:spChg>
      </pc:sldChg>
      <pc:sldChg chg="modSp">
        <pc:chgData name="Washington de Jesus Muraro" userId="6cbafc710449efd0" providerId="Windows Live" clId="Web-{0F0B688E-AC22-4854-989C-40383C3A5C2B}" dt="2024-11-07T01:21:43.709" v="88" actId="1076"/>
        <pc:sldMkLst>
          <pc:docMk/>
          <pc:sldMk cId="2195566015" sldId="258"/>
        </pc:sldMkLst>
        <pc:spChg chg="mod">
          <ac:chgData name="Washington de Jesus Muraro" userId="6cbafc710449efd0" providerId="Windows Live" clId="Web-{0F0B688E-AC22-4854-989C-40383C3A5C2B}" dt="2024-11-07T01:21:43.709" v="88" actId="1076"/>
          <ac:spMkLst>
            <pc:docMk/>
            <pc:sldMk cId="2195566015" sldId="258"/>
            <ac:spMk id="2" creationId="{03321BD4-EF67-E6CC-D74B-F9AF66F10535}"/>
          </ac:spMkLst>
        </pc:spChg>
      </pc:sldChg>
      <pc:sldChg chg="modSp">
        <pc:chgData name="Washington de Jesus Muraro" userId="6cbafc710449efd0" providerId="Windows Live" clId="Web-{0F0B688E-AC22-4854-989C-40383C3A5C2B}" dt="2024-11-07T01:24:39.735" v="114" actId="20577"/>
        <pc:sldMkLst>
          <pc:docMk/>
          <pc:sldMk cId="3844817786" sldId="259"/>
        </pc:sldMkLst>
        <pc:spChg chg="mod">
          <ac:chgData name="Washington de Jesus Muraro" userId="6cbafc710449efd0" providerId="Windows Live" clId="Web-{0F0B688E-AC22-4854-989C-40383C3A5C2B}" dt="2024-11-07T01:22:18.320" v="94" actId="1076"/>
          <ac:spMkLst>
            <pc:docMk/>
            <pc:sldMk cId="3844817786" sldId="259"/>
            <ac:spMk id="2" creationId="{61C5B6E5-17C7-44D2-9FA2-AB608546D4FC}"/>
          </ac:spMkLst>
        </pc:spChg>
        <pc:spChg chg="mod">
          <ac:chgData name="Washington de Jesus Muraro" userId="6cbafc710449efd0" providerId="Windows Live" clId="Web-{0F0B688E-AC22-4854-989C-40383C3A5C2B}" dt="2024-11-07T01:24:39.735" v="114" actId="20577"/>
          <ac:spMkLst>
            <pc:docMk/>
            <pc:sldMk cId="3844817786" sldId="259"/>
            <ac:spMk id="3" creationId="{5271E9A1-5713-2BAB-1D30-C9C9BB175857}"/>
          </ac:spMkLst>
        </pc:spChg>
      </pc:sldChg>
      <pc:sldChg chg="modSp">
        <pc:chgData name="Washington de Jesus Muraro" userId="6cbafc710449efd0" providerId="Windows Live" clId="Web-{0F0B688E-AC22-4854-989C-40383C3A5C2B}" dt="2024-11-07T01:15:44.820" v="37" actId="20577"/>
        <pc:sldMkLst>
          <pc:docMk/>
          <pc:sldMk cId="2966402599" sldId="260"/>
        </pc:sldMkLst>
        <pc:spChg chg="mod">
          <ac:chgData name="Washington de Jesus Muraro" userId="6cbafc710449efd0" providerId="Windows Live" clId="Web-{0F0B688E-AC22-4854-989C-40383C3A5C2B}" dt="2024-11-07T01:15:44.820" v="37" actId="20577"/>
          <ac:spMkLst>
            <pc:docMk/>
            <pc:sldMk cId="2966402599" sldId="260"/>
            <ac:spMk id="3" creationId="{897C5468-BA13-D85C-6455-AAD477C555D8}"/>
          </ac:spMkLst>
        </pc:spChg>
      </pc:sldChg>
      <pc:sldChg chg="modSp">
        <pc:chgData name="Washington de Jesus Muraro" userId="6cbafc710449efd0" providerId="Windows Live" clId="Web-{0F0B688E-AC22-4854-989C-40383C3A5C2B}" dt="2024-11-07T01:23:44.792" v="108" actId="1076"/>
        <pc:sldMkLst>
          <pc:docMk/>
          <pc:sldMk cId="281057895" sldId="261"/>
        </pc:sldMkLst>
        <pc:spChg chg="mod">
          <ac:chgData name="Washington de Jesus Muraro" userId="6cbafc710449efd0" providerId="Windows Live" clId="Web-{0F0B688E-AC22-4854-989C-40383C3A5C2B}" dt="2024-11-07T01:23:44.792" v="108" actId="1076"/>
          <ac:spMkLst>
            <pc:docMk/>
            <pc:sldMk cId="281057895" sldId="261"/>
            <ac:spMk id="2" creationId="{19CE3CA1-BBE3-09C7-77E5-AFDC287F13E5}"/>
          </ac:spMkLst>
        </pc:spChg>
      </pc:sldChg>
      <pc:sldChg chg="modSp">
        <pc:chgData name="Washington de Jesus Muraro" userId="6cbafc710449efd0" providerId="Windows Live" clId="Web-{0F0B688E-AC22-4854-989C-40383C3A5C2B}" dt="2024-11-07T01:24:01.811" v="109" actId="1076"/>
        <pc:sldMkLst>
          <pc:docMk/>
          <pc:sldMk cId="871741696" sldId="262"/>
        </pc:sldMkLst>
        <pc:spChg chg="mod">
          <ac:chgData name="Washington de Jesus Muraro" userId="6cbafc710449efd0" providerId="Windows Live" clId="Web-{0F0B688E-AC22-4854-989C-40383C3A5C2B}" dt="2024-11-07T01:24:01.811" v="109" actId="1076"/>
          <ac:spMkLst>
            <pc:docMk/>
            <pc:sldMk cId="871741696" sldId="262"/>
            <ac:spMk id="2" creationId="{2AE80F67-CBB6-6AB6-A134-C8006C780E79}"/>
          </ac:spMkLst>
        </pc:spChg>
      </pc:sldChg>
      <pc:sldChg chg="modSp new">
        <pc:chgData name="Washington de Jesus Muraro" userId="6cbafc710449efd0" providerId="Windows Live" clId="Web-{0F0B688E-AC22-4854-989C-40383C3A5C2B}" dt="2024-11-07T01:30:14.623" v="162" actId="20577"/>
        <pc:sldMkLst>
          <pc:docMk/>
          <pc:sldMk cId="606516062" sldId="264"/>
        </pc:sldMkLst>
        <pc:spChg chg="mod">
          <ac:chgData name="Washington de Jesus Muraro" userId="6cbafc710449efd0" providerId="Windows Live" clId="Web-{0F0B688E-AC22-4854-989C-40383C3A5C2B}" dt="2024-11-07T01:25:59.222" v="143" actId="20577"/>
          <ac:spMkLst>
            <pc:docMk/>
            <pc:sldMk cId="606516062" sldId="264"/>
            <ac:spMk id="2" creationId="{DB0E0CCA-968C-980B-07A0-A8C24F1E92F1}"/>
          </ac:spMkLst>
        </pc:spChg>
        <pc:spChg chg="mod">
          <ac:chgData name="Washington de Jesus Muraro" userId="6cbafc710449efd0" providerId="Windows Live" clId="Web-{0F0B688E-AC22-4854-989C-40383C3A5C2B}" dt="2024-11-07T01:30:14.623" v="162" actId="20577"/>
          <ac:spMkLst>
            <pc:docMk/>
            <pc:sldMk cId="606516062" sldId="264"/>
            <ac:spMk id="3" creationId="{4C26310C-A6B0-4556-BAE8-AAA45538D31D}"/>
          </ac:spMkLst>
        </pc:spChg>
      </pc:sldChg>
    </pc:docChg>
  </pc:docChgLst>
  <pc:docChgLst>
    <pc:chgData name="Lucas Suarez" userId="92a7024e6118e062" providerId="Windows Live" clId="Web-{E24CBAE3-E5C3-4EFB-AFEE-FA099C4FBCAE}"/>
    <pc:docChg chg="modSld">
      <pc:chgData name="Lucas Suarez" userId="92a7024e6118e062" providerId="Windows Live" clId="Web-{E24CBAE3-E5C3-4EFB-AFEE-FA099C4FBCAE}" dt="2024-11-07T01:31:41.469" v="3"/>
      <pc:docMkLst>
        <pc:docMk/>
      </pc:docMkLst>
      <pc:sldChg chg="addSp delSp">
        <pc:chgData name="Lucas Suarez" userId="92a7024e6118e062" providerId="Windows Live" clId="Web-{E24CBAE3-E5C3-4EFB-AFEE-FA099C4FBCAE}" dt="2024-11-07T01:31:41.469" v="3"/>
        <pc:sldMkLst>
          <pc:docMk/>
          <pc:sldMk cId="2178905816" sldId="265"/>
        </pc:sldMkLst>
        <pc:spChg chg="add del">
          <ac:chgData name="Lucas Suarez" userId="92a7024e6118e062" providerId="Windows Live" clId="Web-{E24CBAE3-E5C3-4EFB-AFEE-FA099C4FBCAE}" dt="2024-11-07T01:31:41.469" v="3"/>
          <ac:spMkLst>
            <pc:docMk/>
            <pc:sldMk cId="2178905816" sldId="265"/>
            <ac:spMk id="5" creationId="{C9DB3B15-B9B0-EA18-B653-89AE2421A19F}"/>
          </ac:spMkLst>
        </pc:spChg>
        <pc:spChg chg="add del">
          <ac:chgData name="Lucas Suarez" userId="92a7024e6118e062" providerId="Windows Live" clId="Web-{E24CBAE3-E5C3-4EFB-AFEE-FA099C4FBCAE}" dt="2024-11-07T01:31:40.157" v="2"/>
          <ac:spMkLst>
            <pc:docMk/>
            <pc:sldMk cId="2178905816" sldId="265"/>
            <ac:spMk id="7" creationId="{1BEF1904-B4BA-FFD4-A221-8F0FD3E34EA5}"/>
          </ac:spMkLst>
        </pc:spChg>
      </pc:sldChg>
    </pc:docChg>
  </pc:docChgLst>
  <pc:docChgLst>
    <pc:chgData name="Usuário Convidado" providerId="Windows Live" clId="Web-{CA2A9F9B-550B-4353-97F5-891669C5A8F9}"/>
    <pc:docChg chg="modSld">
      <pc:chgData name="Usuário Convidado" userId="" providerId="Windows Live" clId="Web-{CA2A9F9B-550B-4353-97F5-891669C5A8F9}" dt="2024-11-07T01:56:00.829" v="3" actId="1076"/>
      <pc:docMkLst>
        <pc:docMk/>
      </pc:docMkLst>
      <pc:sldChg chg="addSp delSp modSp mod setBg">
        <pc:chgData name="Usuário Convidado" userId="" providerId="Windows Live" clId="Web-{CA2A9F9B-550B-4353-97F5-891669C5A8F9}" dt="2024-11-07T01:56:00.829" v="3" actId="1076"/>
        <pc:sldMkLst>
          <pc:docMk/>
          <pc:sldMk cId="632823290" sldId="257"/>
        </pc:sldMkLst>
        <pc:picChg chg="add del mod">
          <ac:chgData name="Usuário Convidado" userId="" providerId="Windows Live" clId="Web-{CA2A9F9B-550B-4353-97F5-891669C5A8F9}" dt="2024-11-07T01:56:00.829" v="3" actId="1076"/>
          <ac:picMkLst>
            <pc:docMk/>
            <pc:sldMk cId="632823290" sldId="257"/>
            <ac:picMk id="5" creationId="{0622F366-8643-FB94-D851-FED24E6B12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69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56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3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11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59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7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078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29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17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65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53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41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30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98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3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3046-7371-4640-BBB3-C947ADA1BD09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D8A7-77F3-4B12-BDA4-2064B48FC9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80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oliveiras.com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44706"/>
            <a:ext cx="9144000" cy="1046462"/>
          </a:xfrm>
        </p:spPr>
        <p:txBody>
          <a:bodyPr>
            <a:noAutofit/>
          </a:bodyPr>
          <a:lstStyle/>
          <a:p>
            <a:r>
              <a:rPr lang="pt-BR" sz="3600"/>
              <a:t>Como um programa é executado internamente no computador?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90160"/>
            <a:ext cx="9144000" cy="2766489"/>
          </a:xfrm>
        </p:spPr>
        <p:txBody>
          <a:bodyPr>
            <a:normAutofit/>
          </a:bodyPr>
          <a:lstStyle/>
          <a:p>
            <a:pPr algn="ctr"/>
            <a:r>
              <a:rPr lang="pt-BR" sz="1600">
                <a:latin typeface="+mj-lt"/>
              </a:rPr>
              <a:t>Integrantes:</a:t>
            </a:r>
          </a:p>
          <a:p>
            <a:pPr algn="ctr"/>
            <a:r>
              <a:rPr lang="pt-BR" sz="1600">
                <a:latin typeface="+mj-lt"/>
              </a:rPr>
              <a:t> Arthur </a:t>
            </a:r>
            <a:r>
              <a:rPr lang="pt-BR" sz="1600" err="1">
                <a:latin typeface="+mj-lt"/>
              </a:rPr>
              <a:t>Galassi</a:t>
            </a:r>
            <a:r>
              <a:rPr lang="pt-BR" sz="1600">
                <a:latin typeface="+mj-lt"/>
              </a:rPr>
              <a:t> | RA: 82422433 </a:t>
            </a:r>
          </a:p>
          <a:p>
            <a:pPr algn="ctr"/>
            <a:r>
              <a:rPr lang="pt-BR" sz="1600" err="1">
                <a:latin typeface="+mj-lt"/>
              </a:rPr>
              <a:t>Kaue</a:t>
            </a:r>
            <a:r>
              <a:rPr lang="pt-BR" sz="1600">
                <a:latin typeface="+mj-lt"/>
              </a:rPr>
              <a:t> Soares | RA: 824117267 </a:t>
            </a:r>
          </a:p>
          <a:p>
            <a:pPr algn="ctr"/>
            <a:r>
              <a:rPr lang="pt-BR" sz="1600">
                <a:latin typeface="+mj-lt"/>
              </a:rPr>
              <a:t>Leonardo Macedo | RA: 82422817</a:t>
            </a:r>
          </a:p>
          <a:p>
            <a:pPr algn="ctr"/>
            <a:r>
              <a:rPr lang="pt-BR" sz="1600">
                <a:latin typeface="+mj-lt"/>
              </a:rPr>
              <a:t> Luiz Washington | RA: 824148694 </a:t>
            </a:r>
          </a:p>
          <a:p>
            <a:pPr algn="ctr"/>
            <a:r>
              <a:rPr lang="pt-BR" sz="1600">
                <a:latin typeface="+mj-lt"/>
              </a:rPr>
              <a:t>Lucas Felipe | RA: 824138683 </a:t>
            </a:r>
          </a:p>
          <a:p>
            <a:pPr algn="ctr"/>
            <a:r>
              <a:rPr lang="pt-BR" sz="1600">
                <a:latin typeface="+mj-lt"/>
              </a:rPr>
              <a:t>George </a:t>
            </a:r>
            <a:r>
              <a:rPr lang="pt-BR" sz="1600" err="1">
                <a:latin typeface="+mj-lt"/>
              </a:rPr>
              <a:t>Geronimo</a:t>
            </a:r>
            <a:r>
              <a:rPr lang="pt-BR" sz="1600">
                <a:latin typeface="+mj-lt"/>
              </a:rPr>
              <a:t> | RA: 824148488</a:t>
            </a:r>
          </a:p>
        </p:txBody>
      </p:sp>
    </p:spTree>
    <p:extLst>
      <p:ext uri="{BB962C8B-B14F-4D97-AF65-F5344CB8AC3E}">
        <p14:creationId xmlns:p14="http://schemas.microsoft.com/office/powerpoint/2010/main" val="246357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E0CCA-968C-980B-07A0-A8C24F1E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900" y="764373"/>
            <a:ext cx="4432300" cy="1293028"/>
          </a:xfrm>
        </p:spPr>
        <p:txBody>
          <a:bodyPr/>
          <a:lstStyle/>
          <a:p>
            <a:r>
              <a:rPr lang="pt-BR"/>
              <a:t>Bibliografia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6310C-A6B0-4556-BAE8-AAA45538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2253937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>
                <a:ea typeface="+mn-lt"/>
                <a:cs typeface="+mn-lt"/>
              </a:rPr>
              <a:t>Woliveiras.com.br</a:t>
            </a:r>
            <a:endParaRPr lang="pt-BR"/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https://woliveiras.com.br/posts/como-funciona-um-programa-de-computador</a:t>
            </a:r>
            <a:endParaRPr lang="pt-BR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60651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998" y="1119478"/>
            <a:ext cx="9915236" cy="3036391"/>
          </a:xfrm>
        </p:spPr>
        <p:txBody>
          <a:bodyPr/>
          <a:lstStyle/>
          <a:p>
            <a:pPr algn="ctr"/>
            <a:r>
              <a:rPr lang="pt-BR" sz="1800">
                <a:ea typeface="+mj-lt"/>
                <a:cs typeface="+mj-lt"/>
              </a:rPr>
              <a:t> </a:t>
            </a:r>
            <a:r>
              <a:rPr lang="pt-BR" sz="2800">
                <a:ea typeface="+mj-lt"/>
                <a:cs typeface="+mj-lt"/>
              </a:rPr>
              <a:t>Quando executamos um programa em um computador, ocorre uma série de etapas que envolvem tanto o software (o próprio código do programa e o sistema operacional) quanto o hardware (como a CPU e a memória). </a:t>
            </a:r>
            <a:endParaRPr lang="pt-BR" sz="2800">
              <a:latin typeface="Apto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459" y="2640609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pt-BR" sz="3600">
              <a:latin typeface="Aptos"/>
            </a:endParaRPr>
          </a:p>
          <a:p>
            <a:endParaRPr lang="pt-BR" sz="900">
              <a:latin typeface="Apto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B09DF-266E-D70A-E3E0-DDAE972C6F74}"/>
              </a:ext>
            </a:extLst>
          </p:cNvPr>
          <p:cNvSpPr txBox="1"/>
          <p:nvPr/>
        </p:nvSpPr>
        <p:spPr>
          <a:xfrm>
            <a:off x="7738486" y="461897"/>
            <a:ext cx="37051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/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41257D-6911-D686-1F34-AB882F668ABB}"/>
              </a:ext>
            </a:extLst>
          </p:cNvPr>
          <p:cNvSpPr txBox="1"/>
          <p:nvPr/>
        </p:nvSpPr>
        <p:spPr>
          <a:xfrm>
            <a:off x="696521" y="4029365"/>
            <a:ext cx="11108705" cy="12410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/>
              <a:t>          Hardware                                                         Software</a:t>
            </a:r>
          </a:p>
          <a:p>
            <a:r>
              <a:rPr lang="pt-BR" sz="2800"/>
              <a:t>                                                                                                          </a:t>
            </a:r>
          </a:p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30E588-9ED4-DF74-8E04-DAB0F34F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9" y="4610042"/>
            <a:ext cx="1288185" cy="723323"/>
          </a:xfrm>
          <a:prstGeom prst="rect">
            <a:avLst/>
          </a:prstGeom>
        </p:spPr>
      </p:pic>
      <p:pic>
        <p:nvPicPr>
          <p:cNvPr id="12" name="Imagem 1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DBAE713-ED82-D7BF-4CC9-BFA7E5D91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625489" y="5589782"/>
            <a:ext cx="1033004" cy="11369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BE66A20-CD37-D6C4-39C6-5DE55587D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72" y="4650408"/>
            <a:ext cx="986313" cy="8674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F349847-5BA1-E4FB-68B3-EBC38B47D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168" y="4429262"/>
            <a:ext cx="2582884" cy="14532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F87C7DB-0B4D-2D25-A460-08B293843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821" y="4787487"/>
            <a:ext cx="1078800" cy="73676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DD8D207-4658-4F7F-3C03-74E4F60D0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181" y="5340921"/>
            <a:ext cx="1382281" cy="1416917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4EE81B35-3738-3821-9AE9-39CCABA7D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4963" y="5650366"/>
            <a:ext cx="1393372" cy="1010023"/>
          </a:xfrm>
          <a:prstGeom prst="rect">
            <a:avLst/>
          </a:prstGeom>
        </p:spPr>
      </p:pic>
      <p:pic>
        <p:nvPicPr>
          <p:cNvPr id="14" name="Imagem 13" descr="Tela azul com letras brancas&#10;&#10;Descrição gerada automaticamente">
            <a:extLst>
              <a:ext uri="{FF2B5EF4-FFF2-40B4-BE49-F238E27FC236}">
                <a16:creationId xmlns:a16="http://schemas.microsoft.com/office/drawing/2014/main" id="{8D4F2BBB-6123-51D9-2470-A6C59F89C4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9325" y="5651526"/>
            <a:ext cx="2088079" cy="9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2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4296042-EA9E-4E3F-9165-4A9458DA5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597BA1-5C20-429B-A8D2-8AE246412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BDAF25-2F13-96CB-00F8-98EF3977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448816"/>
            <a:ext cx="5304295" cy="1220493"/>
          </a:xfrm>
        </p:spPr>
        <p:txBody>
          <a:bodyPr>
            <a:normAutofit/>
          </a:bodyPr>
          <a:lstStyle/>
          <a:p>
            <a:pPr algn="l"/>
            <a:r>
              <a:rPr lang="pt-BR" sz="3200"/>
              <a:t>Carregamento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C5468-BA13-D85C-6455-AAD477C5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67924"/>
            <a:ext cx="5304295" cy="397999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1800"/>
          </a:p>
          <a:p>
            <a:pPr marL="0" indent="0">
              <a:buNone/>
            </a:pPr>
            <a:r>
              <a:rPr lang="pt-BR" sz="2000">
                <a:ea typeface="+mn-lt"/>
                <a:cs typeface="+mn-lt"/>
              </a:rPr>
              <a:t> Quando você solicita a execução de um programa (por exemplo, clicando em um ícone), o sistema operacional (SO) realiza o primeiro passo, que é buscar o código do programa armazenado na memória secundária (como o HD ou SSD) e carregá-lo na memória RAM. Isso é necessário porque o processador (CPU) acessa muito mais rapidamente a RAM do que o armazenamento permanente.</a:t>
            </a:r>
            <a:endParaRPr lang="pt-BR" sz="20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5E92EC-F7D2-518A-3375-1781EC78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633" y="2527525"/>
            <a:ext cx="2380647" cy="124007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CE671DE-13BB-AB35-350E-BD3F479F3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10053956" y="1118400"/>
            <a:ext cx="1887366" cy="1887366"/>
          </a:xfrm>
          <a:prstGeom prst="rect">
            <a:avLst/>
          </a:prstGeom>
        </p:spPr>
      </p:pic>
      <p:pic>
        <p:nvPicPr>
          <p:cNvPr id="4" name="Imagem 3" descr="Disco rígido de computador&#10;&#10;Descrição gerada automaticamente">
            <a:extLst>
              <a:ext uri="{FF2B5EF4-FFF2-40B4-BE49-F238E27FC236}">
                <a16:creationId xmlns:a16="http://schemas.microsoft.com/office/drawing/2014/main" id="{06E23971-220F-0401-2C44-5119C2BFB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3391" y="2866676"/>
            <a:ext cx="3000087" cy="2007755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B2AB178B-DB5E-A011-C5F5-FCAC259D5BB0}"/>
              </a:ext>
            </a:extLst>
          </p:cNvPr>
          <p:cNvSpPr/>
          <p:nvPr/>
        </p:nvSpPr>
        <p:spPr>
          <a:xfrm>
            <a:off x="8221683" y="2583048"/>
            <a:ext cx="1828800" cy="838200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40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21BD4-EF67-E6CC-D74B-F9AF66F1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663" y="448621"/>
            <a:ext cx="7121237" cy="2066573"/>
          </a:xfrm>
        </p:spPr>
        <p:txBody>
          <a:bodyPr/>
          <a:lstStyle/>
          <a:p>
            <a:pPr algn="l"/>
            <a:r>
              <a:rPr lang="pt-BR" sz="3600">
                <a:ea typeface="+mj-lt"/>
                <a:cs typeface="+mj-lt"/>
              </a:rPr>
              <a:t>Sistema Operacional e Alocação de Recursos</a:t>
            </a:r>
            <a:endParaRPr lang="pt-BR" sz="3600"/>
          </a:p>
          <a:p>
            <a:pPr marL="285750" indent="-285750" algn="l">
              <a:buFont typeface="Arial"/>
              <a:buChar char="•"/>
            </a:pPr>
            <a:endParaRPr lang="pt-BR" sz="1200"/>
          </a:p>
          <a:p>
            <a:endParaRPr lang="pt-BR" sz="900">
              <a:latin typeface="Apto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8A1E8-5479-48C3-7833-AFD49519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pt-BR" sz="900">
              <a:latin typeface="Aptos"/>
            </a:endParaRPr>
          </a:p>
          <a:p>
            <a:pPr lvl="1"/>
            <a:endParaRPr lang="pt-BR" sz="3600">
              <a:latin typeface="Aptos"/>
            </a:endParaRPr>
          </a:p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057C8D-46F0-F13A-9716-BD22128EE1C0}"/>
              </a:ext>
            </a:extLst>
          </p:cNvPr>
          <p:cNvSpPr txBox="1"/>
          <p:nvPr/>
        </p:nvSpPr>
        <p:spPr>
          <a:xfrm>
            <a:off x="683558" y="2189498"/>
            <a:ext cx="5564612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pt-BR" sz="1200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</a:rPr>
              <a:t>O sistema operacional é responsável por gerenciar os recursos do computador. Quando o programa é carregado na RAM, o SO define o espaço de memória que o programa poderá usar e gerencia o acesso do programa aos recursos necessários, como o processador e os dispositivos de entrada e saída (I/O). O sistema operacional também controla a prioridade de execução para otimizar a utilização do processador entre vários programas. </a:t>
            </a:r>
            <a:br>
              <a:rPr lang="pt-BR" sz="2000">
                <a:ea typeface="+mn-lt"/>
                <a:cs typeface="+mn-lt"/>
              </a:rPr>
            </a:br>
            <a:endParaRPr lang="pt-BR" sz="1200">
              <a:ea typeface="+mn-lt"/>
              <a:cs typeface="+mn-lt"/>
            </a:endParaRPr>
          </a:p>
        </p:txBody>
      </p:sp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499C6E-9BB6-4D9F-34CD-821E2A53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11" y="5013098"/>
            <a:ext cx="1311916" cy="12868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F8ACABE-13D1-1A70-AEC5-59E070AF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518" y="4879831"/>
            <a:ext cx="2043063" cy="1548121"/>
          </a:xfrm>
          <a:prstGeom prst="rect">
            <a:avLst/>
          </a:prstGeom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4576BE62-046D-4D87-7E7D-3927F2467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650" y="1272451"/>
            <a:ext cx="2351665" cy="248307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E635628-8B84-F773-218F-9E696BF8D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869" y="1937169"/>
            <a:ext cx="1755683" cy="157056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63B15A9-6A1C-E51F-CFBA-372B76412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431" y="2971232"/>
            <a:ext cx="2001455" cy="22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6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5B6E5-17C7-44D2-9FA2-AB608546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200" y="-4093"/>
            <a:ext cx="7386783" cy="2193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3600">
                <a:ea typeface="+mj-lt"/>
                <a:cs typeface="+mj-lt"/>
              </a:rPr>
              <a:t>Execução das Instruções pelo Processador (CPU)</a:t>
            </a:r>
            <a:endParaRPr lang="pt-BR"/>
          </a:p>
          <a:p>
            <a:endParaRPr lang="pt-BR">
              <a:latin typeface="inheri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E9A1-5713-2BAB-1D30-C9C9BB17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845800" cy="48623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 O programa consiste em uma sequência de instruções de código de máquina (0s e 1s) que a CPU é capaz de entender. A execução do programa se dá por uma série de passos repetidos pelo processador, chamados de ciclo de instrução, que inclui:</a:t>
            </a:r>
            <a:endParaRPr lang="pt-BR" sz="2400"/>
          </a:p>
          <a:p>
            <a:pPr marL="0" indent="0" algn="r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 Busca (</a:t>
            </a:r>
            <a:r>
              <a:rPr lang="pt-BR" sz="2400" err="1">
                <a:ea typeface="+mn-lt"/>
                <a:cs typeface="+mn-lt"/>
              </a:rPr>
              <a:t>Fetch</a:t>
            </a:r>
            <a:r>
              <a:rPr lang="pt-BR" sz="2400">
                <a:ea typeface="+mn-lt"/>
                <a:cs typeface="+mn-lt"/>
              </a:rPr>
              <a:t>) </a:t>
            </a:r>
          </a:p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A CPU busca a próxima instrução da memória (RAM) e a armazena em um registrador especial. </a:t>
            </a:r>
            <a:endParaRPr lang="pt-BR"/>
          </a:p>
          <a:p>
            <a:pPr marL="0" indent="0">
              <a:buNone/>
            </a:pPr>
            <a:endParaRPr lang="pt-BR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Decodificação (</a:t>
            </a:r>
            <a:r>
              <a:rPr lang="pt-BR" sz="2400" err="1">
                <a:ea typeface="+mn-lt"/>
                <a:cs typeface="+mn-lt"/>
              </a:rPr>
              <a:t>Decode</a:t>
            </a:r>
            <a:r>
              <a:rPr lang="pt-BR" sz="240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 A CPU decodifica a instrução para entender qual operação realizar. Execução </a:t>
            </a:r>
            <a:endParaRPr lang="pt-BR" sz="240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9AF51D-3AF2-7A92-59B6-16EEC822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330" y="4719681"/>
            <a:ext cx="986313" cy="8674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A6B4075-AD27-BBE5-B0B7-0B350BC11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66" y="4665083"/>
            <a:ext cx="1885842" cy="9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805F-80D2-6AE4-387A-85CA6D2F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9B2F6-4E7D-77C1-3DBB-8CFAAA92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/>
              <a:t> (Execute)</a:t>
            </a:r>
            <a:endParaRPr lang="pt-BR"/>
          </a:p>
          <a:p>
            <a:pPr marL="0" indent="0">
              <a:buNone/>
            </a:pPr>
            <a:r>
              <a:rPr lang="pt-BR" sz="2400"/>
              <a:t>  A CPU executa a operação, que pode envolver cálculos matemáticos, manipulação de dados ou comunicação com outros componentes. </a:t>
            </a:r>
            <a:endParaRPr lang="pt-BR"/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/>
              <a:t>Escrita (</a:t>
            </a:r>
            <a:r>
              <a:rPr lang="pt-BR" sz="2400" err="1"/>
              <a:t>Writeback</a:t>
            </a:r>
            <a:r>
              <a:rPr lang="pt-BR" sz="2400"/>
              <a:t>)</a:t>
            </a:r>
            <a:endParaRPr lang="pt-BR"/>
          </a:p>
          <a:p>
            <a:pPr marL="0" indent="0">
              <a:buNone/>
            </a:pPr>
            <a:r>
              <a:rPr lang="pt-BR" sz="2400"/>
              <a:t> O resultado da operação é armazenado ou enviado para outros componentes, como a memória RAM ou um dispositivo de saída.</a:t>
            </a:r>
            <a:endParaRPr lang="pt-BR"/>
          </a:p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EC7AED-7549-F322-D20D-85FC515B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21" y="3426590"/>
            <a:ext cx="986313" cy="8674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94BCA3-FA9D-8FF3-FBC5-80EFA3C74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761" y="3371121"/>
            <a:ext cx="1885842" cy="9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0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E3CA1-BBE3-09C7-77E5-AFDC287F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237" y="-972525"/>
            <a:ext cx="8368146" cy="32673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3600">
                <a:ea typeface="+mj-lt"/>
                <a:cs typeface="+mj-lt"/>
              </a:rPr>
              <a:t>Uso da Memória e Armazenamento Temporário</a:t>
            </a:r>
            <a:endParaRPr lang="pt-BR" sz="3600"/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FC34AE-38DD-0743-4CD1-D2A73A83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800">
                <a:ea typeface="+mn-lt"/>
                <a:cs typeface="+mn-lt"/>
              </a:rPr>
              <a:t>Durante a execução, o programa pode precisar acessar ou manipular dados temporários. A memória RAM armazena esses dados temporários, e a memória cache da CPU, que é ainda mais rápida, armazena dados acessados com frequência para acelerar o processo. Se o programa precisar armazenar dados permanentemente (como ao salvar um arquivo), o sistema operacional faz essa ponte entre o programa e a memória secundária (HD ou SSD). </a:t>
            </a:r>
            <a:br>
              <a:rPr lang="pt-BR" sz="2800">
                <a:ea typeface="+mn-lt"/>
                <a:cs typeface="+mn-lt"/>
              </a:rPr>
            </a:br>
            <a:endParaRPr lang="pt-BR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05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80F67-CBB6-6AB6-A134-C8006C78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858" y="1070097"/>
            <a:ext cx="8610600" cy="1293028"/>
          </a:xfrm>
        </p:spPr>
        <p:txBody>
          <a:bodyPr/>
          <a:lstStyle/>
          <a:p>
            <a:pPr algn="l"/>
            <a:r>
              <a:rPr lang="pt-BR" sz="3600">
                <a:ea typeface="+mj-lt"/>
                <a:cs typeface="+mj-lt"/>
              </a:rPr>
              <a:t>Interação com Dispositivos de Entrada e Saída (I/O)</a:t>
            </a:r>
            <a:endParaRPr lang="pt-BR" sz="3600"/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63BBA-3D8B-10DF-3161-E280C687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12720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800">
                <a:ea typeface="+mn-lt"/>
                <a:cs typeface="+mn-lt"/>
              </a:rPr>
              <a:t>Quando o programa precisa interagir com dispositivos externos, como um teclado ou monitor, o sistema operacional e a CPU processam essas instruções. O SO garante que a informação correta vá para o dispositivo adequado, seja exibindo algo na tela, capturando uma entrada do teclado, ou enviando dados para uma impressora. </a:t>
            </a:r>
            <a:br>
              <a:rPr lang="pt-BR" sz="1200">
                <a:ea typeface="+mn-lt"/>
                <a:cs typeface="+mn-lt"/>
              </a:rPr>
            </a:br>
            <a:endParaRPr lang="pt-BR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174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4FBDD-8AFD-A285-CEB7-331DC61D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320" y="418933"/>
            <a:ext cx="8610600" cy="1293028"/>
          </a:xfrm>
        </p:spPr>
        <p:txBody>
          <a:bodyPr/>
          <a:lstStyle/>
          <a:p>
            <a:pPr algn="l"/>
            <a:r>
              <a:rPr lang="pt-BR" sz="3600">
                <a:ea typeface="+mj-lt"/>
                <a:cs typeface="+mj-lt"/>
              </a:rPr>
              <a:t>Finalização do Programa</a:t>
            </a:r>
            <a:endParaRPr lang="pt-BR" sz="3600"/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411C3-80A5-5821-053A-98E235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800">
                <a:ea typeface="+mn-lt"/>
                <a:cs typeface="+mn-lt"/>
              </a:rPr>
              <a:t>Quando o programa termina sua execução, o sistema operacional libera a memória e outros recursos que o programa estava usando, tornando-os disponíveis para outros programas. Esse processo de liberação de recursos é fundamental para manter o computador funcionando de forma eficiente, sem travamentos ou lentidões. </a:t>
            </a:r>
            <a:br>
              <a:rPr lang="pt-BR" sz="2800">
                <a:ea typeface="+mn-lt"/>
                <a:cs typeface="+mn-lt"/>
              </a:rPr>
            </a:br>
            <a:endParaRPr lang="pt-BR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511896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Trilha de Vapor</vt:lpstr>
      <vt:lpstr>Como um programa é executado internamente no computador?</vt:lpstr>
      <vt:lpstr> Quando executamos um programa em um computador, ocorre uma série de etapas que envolvem tanto o software (o próprio código do programa e o sistema operacional) quanto o hardware (como a CPU e a memória). </vt:lpstr>
      <vt:lpstr>Carregamento do Programa</vt:lpstr>
      <vt:lpstr>Sistema Operacional e Alocação de Recursos  </vt:lpstr>
      <vt:lpstr>Execução das Instruções pelo Processador (CPU) </vt:lpstr>
      <vt:lpstr>PowerPoint Presentation</vt:lpstr>
      <vt:lpstr>Uso da Memória e Armazenamento Temporário </vt:lpstr>
      <vt:lpstr>Interação com Dispositivos de Entrada e Saída (I/O) </vt:lpstr>
      <vt:lpstr>Finalização do Programa </vt:lpstr>
      <vt:lpstr>Bibliografia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um programa é executado internamente no computador?</dc:title>
  <dc:creator>Luiz</dc:creator>
  <cp:revision>1</cp:revision>
  <dcterms:created xsi:type="dcterms:W3CDTF">2024-11-06T23:59:20Z</dcterms:created>
  <dcterms:modified xsi:type="dcterms:W3CDTF">2024-11-07T02:34:51Z</dcterms:modified>
</cp:coreProperties>
</file>