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xercise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2</a:t>
            </a:r>
          </a:p>
        </p:txBody>
      </p:sp>
      <p:sp>
        <p:nvSpPr>
          <p:cNvPr id="167" name="Arthur Garmid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Arthur Garmider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26" name="ALEX CONTENT = 0.1 STYLE = 1000 LR = 5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ALEX CONTENT = 0.1 STYLE = 1000 LR = 5.0 ITERS = 300</a:t>
            </a:r>
          </a:p>
        </p:txBody>
      </p:sp>
      <p:sp>
        <p:nvSpPr>
          <p:cNvPr id="227" name="Body"/>
          <p:cNvSpPr txBox="1"/>
          <p:nvPr>
            <p:ph type="body" idx="1"/>
          </p:nvPr>
        </p:nvSpPr>
        <p:spPr>
          <a:xfrm>
            <a:off x="454000" y="2132255"/>
            <a:ext cx="12096800" cy="7343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8" name="city.jpg" descr="cit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58" y="2060872"/>
            <a:ext cx="4524741" cy="339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unflowers.jpg" descr="sunflower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879" y="5663722"/>
            <a:ext cx="2766850" cy="3713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179.png" descr="17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69448" y="2043150"/>
            <a:ext cx="45720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0" name="VGG CONTENT = 0.01 STYLE = 1 LR = 2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VGG CONTENT = 0.01 STYLE = 1 LR = 2.0 ITERS = 300</a:t>
            </a:r>
          </a:p>
        </p:txBody>
      </p:sp>
      <p:sp>
        <p:nvSpPr>
          <p:cNvPr id="171" name="Body"/>
          <p:cNvSpPr txBox="1"/>
          <p:nvPr>
            <p:ph type="body" idx="1"/>
          </p:nvPr>
        </p:nvSpPr>
        <p:spPr>
          <a:xfrm>
            <a:off x="190698" y="2078037"/>
            <a:ext cx="12623404" cy="67738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city.jpg" descr="cit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526" y="2118077"/>
            <a:ext cx="4566953" cy="3425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299.png" descr="29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0402" y="2118077"/>
            <a:ext cx="4566953" cy="3425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tarrynight.jpg" descr="starrynigh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727" y="5577746"/>
            <a:ext cx="4151105" cy="3287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7" name="VGG CONTENT = 0.01 STYLE = 1 LR = 2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VGG CONTENT = 0.01 STYLE = 1 LR = 2.0 ITERS = 300</a:t>
            </a:r>
          </a:p>
        </p:txBody>
      </p:sp>
      <p:sp>
        <p:nvSpPr>
          <p:cNvPr id="178" name="Body"/>
          <p:cNvSpPr txBox="1"/>
          <p:nvPr>
            <p:ph type="body" idx="1"/>
          </p:nvPr>
        </p:nvSpPr>
        <p:spPr>
          <a:xfrm>
            <a:off x="454000" y="2132255"/>
            <a:ext cx="12096800" cy="7343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day.jpg" descr="d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53" y="2135038"/>
            <a:ext cx="5013969" cy="3329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day.jpg" descr="d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280" y="6142047"/>
            <a:ext cx="5013969" cy="3329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299.png" descr="29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7967" y="2175519"/>
            <a:ext cx="45720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4" name="VGG CONTENT = 0.01 STYLE = 1 LR = 2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VGG CONTENT = 0.01 STYLE = 1 LR = 2.0 ITERS = 300</a:t>
            </a:r>
          </a:p>
        </p:txBody>
      </p:sp>
      <p:sp>
        <p:nvSpPr>
          <p:cNvPr id="185" name="Body"/>
          <p:cNvSpPr txBox="1"/>
          <p:nvPr>
            <p:ph type="body" idx="1"/>
          </p:nvPr>
        </p:nvSpPr>
        <p:spPr>
          <a:xfrm>
            <a:off x="454000" y="2132255"/>
            <a:ext cx="12096800" cy="7343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6" name="day.jpg" descr="d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53" y="2135038"/>
            <a:ext cx="5013969" cy="3329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299.png" descr="29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7010" y="2085176"/>
            <a:ext cx="4572001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unflowers.jpg" descr="sunflower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879" y="5663722"/>
            <a:ext cx="2766850" cy="3713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1" name="ALEX CONTENT = 0.01 STYLE = 1000 LR = 2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ALEX CONTENT = 0.01 STYLE = 1000 LR = 2.0 ITERS = 300</a:t>
            </a:r>
          </a:p>
        </p:txBody>
      </p:sp>
      <p:sp>
        <p:nvSpPr>
          <p:cNvPr id="192" name="Body"/>
          <p:cNvSpPr txBox="1"/>
          <p:nvPr>
            <p:ph type="body" idx="1"/>
          </p:nvPr>
        </p:nvSpPr>
        <p:spPr>
          <a:xfrm>
            <a:off x="454000" y="2132255"/>
            <a:ext cx="12096800" cy="7343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day.jpg" descr="d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53" y="2135038"/>
            <a:ext cx="5013969" cy="3329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unflowers.jpg" descr="sunflower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879" y="5663722"/>
            <a:ext cx="2766850" cy="3713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219.png" descr="2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62900" y="2085176"/>
            <a:ext cx="4572000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8" name="ALEX CONTENT = 0.01 STYLE = 1000 LR = 2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ALEX CONTENT = 0.01 STYLE = 1000 LR = 2.0 ITERS = 300</a:t>
            </a:r>
          </a:p>
        </p:txBody>
      </p:sp>
      <p:sp>
        <p:nvSpPr>
          <p:cNvPr id="199" name="Body"/>
          <p:cNvSpPr txBox="1"/>
          <p:nvPr>
            <p:ph type="body" idx="1"/>
          </p:nvPr>
        </p:nvSpPr>
        <p:spPr>
          <a:xfrm>
            <a:off x="454000" y="2132255"/>
            <a:ext cx="12096800" cy="7343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day.jpg" descr="d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53" y="2135038"/>
            <a:ext cx="5013969" cy="3329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tarrynight.jpg" descr="starrynigh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927" y="5535466"/>
            <a:ext cx="4990221" cy="3952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299.png" descr="29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7691" y="2085176"/>
            <a:ext cx="45720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05" name="ALEX CONTENT = 0.01 STYLE = 1000 LR = 2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ALEX CONTENT = 0.01 STYLE = 1000 LR = 2.0 ITERS = 300</a:t>
            </a:r>
          </a:p>
        </p:txBody>
      </p:sp>
      <p:sp>
        <p:nvSpPr>
          <p:cNvPr id="206" name="Body"/>
          <p:cNvSpPr txBox="1"/>
          <p:nvPr>
            <p:ph type="body" idx="1"/>
          </p:nvPr>
        </p:nvSpPr>
        <p:spPr>
          <a:xfrm>
            <a:off x="454000" y="2132255"/>
            <a:ext cx="12096800" cy="7343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7" name="starrynight.jpg" descr="starrynigh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927" y="5535466"/>
            <a:ext cx="4990221" cy="3952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city.jpg" descr="city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458" y="2060872"/>
            <a:ext cx="4524741" cy="339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279.png" descr="27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65926" y="2153096"/>
            <a:ext cx="45720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12" name="ALEX CONTENT = 0.01 STYLE = 1000 LR = 2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ALEX CONTENT = 0.01 STYLE = 1000 LR = 2.0 ITERS = 300</a:t>
            </a:r>
          </a:p>
        </p:txBody>
      </p:sp>
      <p:sp>
        <p:nvSpPr>
          <p:cNvPr id="213" name="Body"/>
          <p:cNvSpPr txBox="1"/>
          <p:nvPr>
            <p:ph type="body" idx="1"/>
          </p:nvPr>
        </p:nvSpPr>
        <p:spPr>
          <a:xfrm>
            <a:off x="454000" y="2132255"/>
            <a:ext cx="12096800" cy="7343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city.jpg" descr="cit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58" y="2060872"/>
            <a:ext cx="4524741" cy="339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unflowers.jpg" descr="sunflower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879" y="5663722"/>
            <a:ext cx="2766850" cy="3713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279.png" descr="27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2029" y="2043150"/>
            <a:ext cx="45720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19" name="ALEX CONTENT = 10 STYLE = 1000 LR = 5.0 ITERS = 3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ALEX CONTENT = 10 STYLE = 1000 LR = 5.0 ITERS = 300</a:t>
            </a:r>
          </a:p>
        </p:txBody>
      </p:sp>
      <p:sp>
        <p:nvSpPr>
          <p:cNvPr id="220" name="Body"/>
          <p:cNvSpPr txBox="1"/>
          <p:nvPr>
            <p:ph type="body" idx="1"/>
          </p:nvPr>
        </p:nvSpPr>
        <p:spPr>
          <a:xfrm>
            <a:off x="454000" y="2132255"/>
            <a:ext cx="12096800" cy="7343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1" name="starrynight.jpg" descr="starrynigh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927" y="5535466"/>
            <a:ext cx="4990221" cy="3952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city.jpg" descr="city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458" y="2060872"/>
            <a:ext cx="4524741" cy="339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159.png" descr="1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8626" y="2184201"/>
            <a:ext cx="45720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