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89" autoAdjust="0"/>
    <p:restoredTop sz="94660"/>
  </p:normalViewPr>
  <p:slideViewPr>
    <p:cSldViewPr snapToGrid="0">
      <p:cViewPr>
        <p:scale>
          <a:sx n="150" d="100"/>
          <a:sy n="150" d="100"/>
        </p:scale>
        <p:origin x="-4338" y="-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727D4-8789-4046-9E96-C33649B8B4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050A4C-4FD3-4E67-86AB-E028BD3DC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C7DF6-71F9-4EED-BC51-6CCFD431F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F416A1-F69A-4AC0-87E8-AB562F27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6FECB9-11F0-40A9-8F85-55117D47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862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33B1C-0D70-4E4A-AC2F-E052C529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7A81B3C-38BF-406B-A2ED-949ABC861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E53ABA-91CA-4049-8B78-9DB658CD3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6E3416-66CA-427C-B8DE-0F88E7FD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2B6538-658D-49EC-8D69-41A8E7A8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BE321C-F3F3-4CDF-B9DD-FB7A1F8A4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A82F76-9793-4E24-AE96-BD6578DD2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E13EFD-04A5-48EB-AE7B-91DED456F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BC3AEB-9692-4356-A165-0B683134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CD01F8-BEAC-4A71-A160-674CB3EC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75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9282C-2E6E-4364-93C8-E8A741E7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E97AB3-9F80-4492-91A8-ACB850896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3E1E89-3D72-4D64-BC4B-AA228C255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A95E2E-9D19-437F-9A7A-A2F72E095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3C3566-369D-452B-BF55-847EBE82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94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F362D-633A-42FF-8EE7-A9729BE04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BF82FE-4390-466F-A24D-387CFF56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6EC2B2-6B54-4499-9A49-4D0041CD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3CAED7-B2C2-4951-BD6D-CFA2E2C5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C9A56-5C1B-498E-B165-E56FF298C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04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69B1B-B8F8-49A3-95EF-93A059653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0CD43A-102F-4864-BC28-936155DAA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BC1DDF-3C27-4B6B-8238-5C587A6FE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79E738-C464-4331-810A-145A75BE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F067D3-E168-49C3-8B3A-54C05EA5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1F1FAC-330C-407E-9E75-198FB8DC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4B915-204F-4FF2-9B1D-9B8A6772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DE95B3-44F0-488D-884C-F0D8531A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2005214-EBA2-4ACD-B289-0C9A2A38B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C4042C4-B333-4509-A12A-F4A15D534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574AFC-2892-47B1-93B4-DDABAD3E3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F08116-915E-468F-A9B8-D7C599CC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898B2C-CC8B-4E38-B37D-0CB6F0315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F1F1A5-F3D6-41CD-AAA1-E844A155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01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FA834-BEB0-4252-9E29-4F4F82ED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E3500D8-1A6E-4E33-8A45-6255A8EC3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A03FEA-0C92-4B0F-9E71-EFB3C8D8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4C08FE1-E6A2-4E71-98DB-62D9013F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49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FD2E57-1BEB-4985-B321-0214BE66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626FA03-189A-48A9-ADCD-CCA191DF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01F7865-A8EC-4EB5-AF0A-4E4BF0B0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2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A20BF-5F5B-4D78-A2B3-2AD15003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B74870-A44E-490A-8DA3-5F7016EEA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D755E1-D881-49B6-B70E-76A5F7F7A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144015-4FB2-4587-B12A-3847037A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46563E-D765-47CB-BADF-FD246A61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7C056B-DC57-4B5E-AFEF-74F89165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6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5E3E-0932-4173-86D7-89576D52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C5D68F-8CF9-45BD-80E6-861C6B3198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C5B97C-083A-4362-BE64-4B3ACAF2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B52015F-06C6-423E-B347-551B1FC6E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B2F663-EA82-4931-AD6D-69C3F5F9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AC2103-6993-4D1E-AD1E-7206F44AE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7626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C1872DA-F738-461A-BAC4-420BBA6E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AD51FC-6DA1-4FA3-90CC-62EB6DAE1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D18809-5778-4BBB-8EBA-AEB30CFAFC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E86A-4A0E-4264-B719-C76E546CF58D}" type="datetimeFigureOut">
              <a:rPr lang="pt-BR" smtClean="0"/>
              <a:t>21/08/2024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8D06-6A3D-4972-891C-93D3B33C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FB881F-AC1A-49B4-86D7-98929E869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15B51-1871-4F0E-B8F2-D133438319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0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mojiterra.com/pt/chave-antiga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849A2-6BFB-4449-A897-3E329E758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BANHEIROS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D8943-95B5-419A-91FB-26972B91E8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61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34F0F9E-3F70-4416-AA2D-BE172266B7E0}"/>
              </a:ext>
            </a:extLst>
          </p:cNvPr>
          <p:cNvGrpSpPr/>
          <p:nvPr/>
        </p:nvGrpSpPr>
        <p:grpSpPr>
          <a:xfrm>
            <a:off x="4788721" y="1161826"/>
            <a:ext cx="2861535" cy="3207536"/>
            <a:chOff x="5036371" y="1172544"/>
            <a:chExt cx="2861535" cy="320753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61271F7-18F5-4EA1-8024-1DAEFBF0C089}"/>
                </a:ext>
              </a:extLst>
            </p:cNvPr>
            <p:cNvSpPr/>
            <p:nvPr/>
          </p:nvSpPr>
          <p:spPr>
            <a:xfrm>
              <a:off x="5036371" y="1200426"/>
              <a:ext cx="2861534" cy="317965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9E4C78C4-6250-4E95-B160-D01170FD8D84}"/>
                </a:ext>
              </a:extLst>
            </p:cNvPr>
            <p:cNvGrpSpPr/>
            <p:nvPr/>
          </p:nvGrpSpPr>
          <p:grpSpPr>
            <a:xfrm>
              <a:off x="5036372" y="1172544"/>
              <a:ext cx="2861534" cy="3206567"/>
              <a:chOff x="7155629" y="1134912"/>
              <a:chExt cx="2861534" cy="3206567"/>
            </a:xfrm>
          </p:grpSpPr>
          <p:grpSp>
            <p:nvGrpSpPr>
              <p:cNvPr id="17" name="Agrupar 16">
                <a:extLst>
                  <a:ext uri="{FF2B5EF4-FFF2-40B4-BE49-F238E27FC236}">
                    <a16:creationId xmlns:a16="http://schemas.microsoft.com/office/drawing/2014/main" id="{B6ECBBBA-7F5F-4020-BCB2-827AB9A764CF}"/>
                  </a:ext>
                </a:extLst>
              </p:cNvPr>
              <p:cNvGrpSpPr/>
              <p:nvPr/>
            </p:nvGrpSpPr>
            <p:grpSpPr>
              <a:xfrm>
                <a:off x="7155629" y="1134912"/>
                <a:ext cx="2861534" cy="383702"/>
                <a:chOff x="7155629" y="1134912"/>
                <a:chExt cx="2861534" cy="383702"/>
              </a:xfrm>
            </p:grpSpPr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ECDF60F1-88CB-4F1E-8791-F4EC1C093977}"/>
                    </a:ext>
                  </a:extLst>
                </p:cNvPr>
                <p:cNvSpPr/>
                <p:nvPr/>
              </p:nvSpPr>
              <p:spPr>
                <a:xfrm>
                  <a:off x="7155629" y="1134912"/>
                  <a:ext cx="2861534" cy="34424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530C4517-705B-4990-AECA-00870373B85D}"/>
                    </a:ext>
                  </a:extLst>
                </p:cNvPr>
                <p:cNvSpPr/>
                <p:nvPr/>
              </p:nvSpPr>
              <p:spPr>
                <a:xfrm>
                  <a:off x="7969592" y="1149282"/>
                  <a:ext cx="123360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RESPOSTAS</a:t>
                  </a:r>
                </a:p>
              </p:txBody>
            </p:sp>
          </p:grpSp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A4CC795-1C68-4056-819B-85AB714CE81F}"/>
                  </a:ext>
                </a:extLst>
              </p:cNvPr>
              <p:cNvSpPr/>
              <p:nvPr/>
            </p:nvSpPr>
            <p:spPr>
              <a:xfrm>
                <a:off x="7155629" y="1479157"/>
                <a:ext cx="2861534" cy="28623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🗝️ </a:t>
                </a:r>
                <a:r>
                  <a:rPr lang="pt-BR" dirty="0">
                    <a:solidFill>
                      <a:schemeClr val="bg1"/>
                    </a:solidFill>
                  </a:rPr>
                  <a:t>ID 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HRINICIO		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HRFIM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WCLIMPO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WCINSUMO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WCINSUMODESCRICAO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WCEQUIPDANIFICADO 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WCEQUIPDANIFDESCRICAO</a:t>
                </a:r>
              </a:p>
              <a:p>
                <a:r>
                  <a:rPr lang="pt-BR" dirty="0">
                    <a:solidFill>
                      <a:schemeClr val="bg1"/>
                    </a:solidFill>
                  </a:rPr>
                  <a:t>WCAVALIACAO	</a:t>
                </a:r>
              </a:p>
              <a:p>
                <a:r>
                  <a:rPr lang="pt-BR" dirty="0"/>
                  <a:t>🗝️</a:t>
                </a:r>
                <a:r>
                  <a:rPr lang="pt-BR" dirty="0">
                    <a:solidFill>
                      <a:schemeClr val="bg1"/>
                    </a:solidFill>
                  </a:rPr>
                  <a:t>IDWC	</a:t>
                </a:r>
                <a:r>
                  <a:rPr lang="pt-BR" dirty="0"/>
                  <a:t>	</a:t>
                </a:r>
              </a:p>
            </p:txBody>
          </p:sp>
        </p:grp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7DBD582-E343-4782-A703-529F49D82A8B}"/>
              </a:ext>
            </a:extLst>
          </p:cNvPr>
          <p:cNvGrpSpPr/>
          <p:nvPr/>
        </p:nvGrpSpPr>
        <p:grpSpPr>
          <a:xfrm>
            <a:off x="1828800" y="1161826"/>
            <a:ext cx="2861534" cy="1516828"/>
            <a:chOff x="1828800" y="1161826"/>
            <a:chExt cx="2861534" cy="1516828"/>
          </a:xfrm>
        </p:grpSpPr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EE3A2728-07AC-4806-8859-1C3AB767643E}"/>
                </a:ext>
              </a:extLst>
            </p:cNvPr>
            <p:cNvSpPr/>
            <p:nvPr/>
          </p:nvSpPr>
          <p:spPr>
            <a:xfrm>
              <a:off x="1828800" y="1161826"/>
              <a:ext cx="2861534" cy="15168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 dirty="0"/>
            </a:p>
          </p:txBody>
        </p:sp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F1DDBBE-A058-479A-AE7C-46B12B9CB9A8}"/>
                </a:ext>
              </a:extLst>
            </p:cNvPr>
            <p:cNvSpPr/>
            <p:nvPr/>
          </p:nvSpPr>
          <p:spPr>
            <a:xfrm>
              <a:off x="1828800" y="1161826"/>
              <a:ext cx="2861534" cy="34424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A3A9A3E-1FAD-411A-8C85-201DF6DAB261}"/>
                </a:ext>
              </a:extLst>
            </p:cNvPr>
            <p:cNvSpPr/>
            <p:nvPr/>
          </p:nvSpPr>
          <p:spPr>
            <a:xfrm>
              <a:off x="2692772" y="1172544"/>
              <a:ext cx="13917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dirty="0"/>
                <a:t>BANHEIROS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C372E607-F109-46CE-9169-46F42D8D6F58}"/>
                </a:ext>
              </a:extLst>
            </p:cNvPr>
            <p:cNvSpPr/>
            <p:nvPr/>
          </p:nvSpPr>
          <p:spPr>
            <a:xfrm>
              <a:off x="1830033" y="1458575"/>
              <a:ext cx="2860301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pt-BR" dirty="0"/>
            </a:p>
            <a:p>
              <a:r>
                <a:rPr lang="pt-BR" dirty="0"/>
                <a:t>🗝️</a:t>
              </a:r>
              <a:r>
                <a:rPr lang="pt-BR" dirty="0">
                  <a:solidFill>
                    <a:schemeClr val="bg1"/>
                  </a:solidFill>
                </a:rPr>
                <a:t>IDWC </a:t>
              </a:r>
              <a:endParaRPr lang="pt-BR" dirty="0">
                <a:highlight>
                  <a:srgbClr val="FFFF00"/>
                </a:highlight>
                <a:hlinkClick r:id="rId2"/>
              </a:endParaRPr>
            </a:p>
            <a:p>
              <a:r>
                <a:rPr lang="pt-BR" dirty="0">
                  <a:solidFill>
                    <a:schemeClr val="bg1"/>
                  </a:solidFill>
                </a:rPr>
                <a:t>WCDESCRICAO</a:t>
              </a:r>
              <a:r>
                <a:rPr lang="pt-BR" dirty="0"/>
                <a:t>	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855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BANHEIROS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BANHEIROS</dc:title>
  <dc:creator>João Arthur Pereira de Souza</dc:creator>
  <cp:lastModifiedBy>João Arthur Pereira de Souza</cp:lastModifiedBy>
  <cp:revision>3</cp:revision>
  <dcterms:created xsi:type="dcterms:W3CDTF">2024-08-21T17:31:41Z</dcterms:created>
  <dcterms:modified xsi:type="dcterms:W3CDTF">2024-08-21T18:06:02Z</dcterms:modified>
</cp:coreProperties>
</file>