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presença e ausência de espécies está mais relacionada com o tipo de habitat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1224044" y="1786289"/>
            <a:ext cx="6782147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baseline="30000" i="0" lang="pt-BR" sz="4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 Avifauna das Matas de Galeria Urbanas de Brasília: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Fontes Potenciais de Espécies e Situação Atual</a:t>
            </a:r>
            <a:endParaRPr b="0" i="0" sz="20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XXXII CONGRESSO BRASILEIRO DE ZOOLOGIA</a:t>
            </a:r>
            <a:endParaRPr b="1" i="0" sz="20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Foz Do Iguaçu, 27 de Fevereiro de 2018</a:t>
            </a:r>
            <a:endParaRPr b="1" i="0" sz="20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474325" y="4333992"/>
            <a:ext cx="4559400" cy="21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Ingrid Soares de Albuquerque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Ana Paula Borges de Souza</a:t>
            </a:r>
            <a:endParaRPr b="0" i="0" sz="20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Roberto B. Cavalcanti</a:t>
            </a:r>
            <a:endParaRPr b="0" i="0" sz="20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9219" y="310596"/>
            <a:ext cx="1578583" cy="78929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3412684" y="1141153"/>
            <a:ext cx="24659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Universidade de Brasília</a:t>
            </a:r>
            <a:endParaRPr b="0" i="0" sz="1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474317" y="5607233"/>
            <a:ext cx="534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Departamento de Zoologia, Universidade de Brasília</a:t>
            </a:r>
            <a:endParaRPr b="1" i="0" sz="1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474317" y="6073795"/>
            <a:ext cx="3364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albuquerqueingrid7@gmail.com</a:t>
            </a:r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apborgesouza@gmail.com</a:t>
            </a:r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rbcav@unb.br </a:t>
            </a:r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/>
        </p:nvSpPr>
        <p:spPr>
          <a:xfrm>
            <a:off x="3310314" y="488944"/>
            <a:ext cx="2185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Obrigado!</a:t>
            </a:r>
            <a:endParaRPr b="0" i="0" sz="3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147675" y="1148899"/>
            <a:ext cx="8510700" cy="55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2700" y="1281375"/>
            <a:ext cx="5840726" cy="49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367219" y="2742444"/>
            <a:ext cx="8421376" cy="4832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Avifauna constituída de mais de 450 espécies → cerca de 53% das aves presentes no cerrado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Foram estabelecidas áreas de proteção e unidades de conservação nos últimos 20 anos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Áreas de grande e médio porte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Complementam 3 grandes complexos protegidos Parque Nacional de Brasília, APA Gama-Cabeça de Veado, e Estação Ecológica de Águas Emendadas </a:t>
            </a:r>
            <a:endParaRPr b="0" i="0" sz="20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714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714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2395675" y="236801"/>
            <a:ext cx="409025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Contexto</a:t>
            </a:r>
            <a:endParaRPr b="0" i="0" sz="3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data=Lxp_CJ-kT9T8nDPAgVZO9mpiTk2OsiQEXNrL2ObHIiYcA5X3BOyAgzLMhpt4mbn6mgmmvDoLBtski6Omqm_kP0mtYdE2LrIz2ivGomK7dQIFUTmeBIByJDFoAccLdjXj5A.png"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2515" y="900190"/>
            <a:ext cx="2646995" cy="137375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3118207" y="2260392"/>
            <a:ext cx="40902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DF satellite view </a:t>
            </a:r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476600" y="2069820"/>
            <a:ext cx="7427424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Investigar a importância dos fragmentos urbanos de mata de galeria na representação da avifauna.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Tendo em vista as proximidades e o potenciais de colonização recíprocas entre as populações de aves dos fragmentos e de grandes unidades de conservação.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Verificar a similaridade entre áreas em função da integridade da paisagem e da presença humana. Qual dos dois é o principal determinante sobre a composição da avifauna local?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2594051" y="397501"/>
            <a:ext cx="4398307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Objetivo</a:t>
            </a:r>
            <a:endParaRPr b="0" i="0" sz="3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251300" y="1204399"/>
            <a:ext cx="8445600" cy="55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Foram usados dados da literatura para compilar a ocorrência das aves de matas de galeria do DF 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7429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Lista geral do DF de Bagno e Marinho-Filho (2001) 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7429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Reserva do IBGE  Negret (1983) 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7429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Fazenda Água Limpa (FAL) Ferreira (1995) 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7429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Parque Nacional de Brasília (PNB)  Oliveira e </a:t>
            </a:r>
            <a:r>
              <a:rPr b="0" i="1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 all </a:t>
            </a: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(2011)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7429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Parque Olhos d’Água e (ODA, Lista de Maia 2013)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7429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Parque dos Jequitibás (PJ) e Parque dos Pequizeiros (PP, registros na plataforma eBird atualizados até 04/10/2017)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Observações de campo por transecto entre Setembro de 2017 e Janeiro de 2018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7429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Parque Olhos d’Água</a:t>
            </a:r>
            <a:r>
              <a:rPr b="0" i="0" lang="pt-BR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</a:t>
            </a: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Trilha da Capivara - PNB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58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714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3100908" y="543453"/>
            <a:ext cx="2746523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Métodos</a:t>
            </a:r>
            <a:endParaRPr b="0" i="0" sz="3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/>
        </p:nvSpPr>
        <p:spPr>
          <a:xfrm>
            <a:off x="290920" y="1537770"/>
            <a:ext cx="8445600" cy="6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58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714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3100908" y="543453"/>
            <a:ext cx="2746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Métodos</a:t>
            </a:r>
            <a:endParaRPr b="0" i="0" sz="3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474" y="142875"/>
            <a:ext cx="3246901" cy="3884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7675" y="1128150"/>
            <a:ext cx="5090700" cy="339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700" y="3622550"/>
            <a:ext cx="4852600" cy="323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/>
        </p:nvSpPr>
        <p:spPr>
          <a:xfrm>
            <a:off x="324950" y="1085250"/>
            <a:ext cx="8016900" cy="55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298 espécies utilizam o interior das matas do DF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63 não foram registradas em áreas protegidas inventariadas 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áreas protegidas apresentam um número próximo entre si: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Parque Nacional: 150 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Fazenda Água Limpa: 131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Reserva do IBGE: 144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parques ecológicos tiveram riqueza menor: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Olhos d Água: 71</a:t>
            </a:r>
            <a:r>
              <a:rPr b="0" i="0" lang="pt-BR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Pq Jequitibás: 54</a:t>
            </a:r>
            <a:r>
              <a:rPr b="0" i="0" lang="pt-BR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Pq Pequizeiros: 57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Transectos: 58 spp, sendo 40 exclusivas de uma área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2953244" y="457815"/>
            <a:ext cx="3145212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Resultados</a:t>
            </a:r>
            <a:endParaRPr b="0" i="0" sz="3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/>
        </p:nvSpPr>
        <p:spPr>
          <a:xfrm>
            <a:off x="436087" y="1629458"/>
            <a:ext cx="8016900" cy="4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•"/>
            </a:pPr>
            <a:r>
              <a:rPr b="0" i="0" lang="pt-BR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Grupos ausentes das áreas antropizadas: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•"/>
            </a:pPr>
            <a:r>
              <a:rPr b="0" i="0" lang="pt-BR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Aves de rapina (gaviões e corujas)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•"/>
            </a:pPr>
            <a:r>
              <a:rPr b="0" i="0" lang="pt-BR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Furnarídeos 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•"/>
            </a:pPr>
            <a:r>
              <a:rPr b="0" i="0" lang="pt-BR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Piprídeos e Cotingídeos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•"/>
            </a:pPr>
            <a:r>
              <a:rPr b="0" i="0" lang="pt-BR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Parulídeos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2953244" y="457815"/>
            <a:ext cx="3145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Resultados</a:t>
            </a:r>
            <a:endParaRPr b="0" i="0" sz="3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/>
        </p:nvSpPr>
        <p:spPr>
          <a:xfrm>
            <a:off x="436087" y="1629458"/>
            <a:ext cx="8016900" cy="4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1524000" y="457825"/>
            <a:ext cx="62388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Resultados Cluster Gower/Ward</a:t>
            </a:r>
            <a:endParaRPr b="0" i="0" sz="3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250" y="1165225"/>
            <a:ext cx="6969126" cy="556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/>
        </p:nvSpPr>
        <p:spPr>
          <a:xfrm>
            <a:off x="3310314" y="488944"/>
            <a:ext cx="2185405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Conclusõeso</a:t>
            </a:r>
            <a:endParaRPr b="0" i="0" sz="3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147675" y="1148899"/>
            <a:ext cx="8510700" cy="55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•"/>
            </a:pPr>
            <a:r>
              <a:rPr b="0" i="0" lang="pt-BR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Matas de galeria são utilizadas por mais de 65% da avifauna do DF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•"/>
            </a:pPr>
            <a:r>
              <a:rPr b="0" i="0" lang="pt-BR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Matas de galeria das áreas urbanas apresentam cerca de 50% das espécies de áreas protegidas.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•"/>
            </a:pPr>
            <a:r>
              <a:rPr b="0" i="0" lang="pt-BR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Áreas de presença humana são mais semelhantes entre si do que com a matriz de origem.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•"/>
            </a:pPr>
            <a:r>
              <a:rPr b="0" i="0" lang="pt-BR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Determinados grupos e guildas são pouco representados em áreas de uso humano. Hábitat, predadores, comportamento?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