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Nunito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3462b2e50_0_1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3462b2e50_0_1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3462b2e50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3462b2e50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Missionários Canibais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Arthur Y. Hayashi,Rafael R.Barbosa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1D2125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Consiste em transportar, de uma margem à outra de um rio, um grupo de 3 missionários e 3 canibais, de forma que, em nenhum momento, o número de canibais seja maior que o número de missionários. Existe um único barco que pode ser usado para transportar no máximo dois passageiros.transportar, de uma margem à outra de um rio, um grupo de 3 missionários e 3 canibais, de forma que, em nenhum momento, o número de canibais seja maior que o número de missionários. Existe um único barco que pode ser usado para transportar no máximo dois passageiros.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15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Estados iniciais e finais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Estados iniciais:[3,0,3,0,”esq”]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/>
              <a:t>Estados finais:[0,3,0,3,”dir”]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