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58" r:id="rId4"/>
    <p:sldId id="264" r:id="rId5"/>
    <p:sldId id="260" r:id="rId6"/>
  </p:sldIdLst>
  <p:sldSz cx="12188825" cy="6858000"/>
  <p:notesSz cx="6797675" cy="9926638"/>
  <p:embeddedFontLst>
    <p:embeddedFont>
      <p:font typeface="Wingdings 3" panose="05040102010807070707" pitchFamily="18" charset="2"/>
      <p:regular r:id="rId9"/>
    </p:embeddedFont>
    <p:embeddedFont>
      <p:font typeface="AU Peto" panose="040C0B07020602020301" pitchFamily="82" charset="0"/>
      <p:regular r:id="rId10"/>
      <p:bold r:id="rId11"/>
    </p:embeddedFont>
    <p:embeddedFont>
      <p:font typeface="AU Passata Light" panose="020B0303030902030804" pitchFamily="34" charset="0"/>
      <p:regular r:id="rId12"/>
      <p:bold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AU Passata" panose="020B05030305020308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104" d="100"/>
          <a:sy n="104" d="100"/>
        </p:scale>
        <p:origin x="198" y="3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image" Target="../media/image4.emf" Id="rId3" /><Relationship Type="http://schemas.openxmlformats.org/officeDocument/2006/relationships/image" Target="../media/image3.bin" Id="rId2" /><Relationship Type="http://schemas.openxmlformats.org/officeDocument/2006/relationships/slideMaster" Target="../slideMasters/slideMaster1.xml" Id="rId1" /><Relationship Type="http://schemas.openxmlformats.org/officeDocument/2006/relationships/image" Target="../media/image5.emf" Id="rId4" /><Relationship Type="http://schemas.openxmlformats.org/officeDocument/2006/relationships/image" Target="/ppt/media/image10.emf" Id="R2b2ae9ff1d554a1d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../media/image5.emf" Id="rId3" /><Relationship Type="http://schemas.openxmlformats.org/officeDocument/2006/relationships/image" Target="../media/image4.emf" Id="rId2" /><Relationship Type="http://schemas.openxmlformats.org/officeDocument/2006/relationships/slideMaster" Target="../slideMasters/slideMaster1.xml" Id="rId1" /><Relationship Type="http://schemas.openxmlformats.org/officeDocument/2006/relationships/image" Target="/ppt/media/image10.emf" Id="R091e0171f3234557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../media/image5.emf" Id="rId3" /><Relationship Type="http://schemas.openxmlformats.org/officeDocument/2006/relationships/image" Target="../media/image4.emf" Id="rId2" /><Relationship Type="http://schemas.openxmlformats.org/officeDocument/2006/relationships/slideMaster" Target="../slideMasters/slideMaster1.xml" Id="rId1" /><Relationship Type="http://schemas.openxmlformats.org/officeDocument/2006/relationships/image" Target="/ppt/media/image10.emf" Id="R7832d4c084a34e06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2b2ae9ff1d554a1d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091e0171f3234557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  <a:endParaRPr kumimoji="0" lang="da-DK" sz="4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7832d4c084a34e06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8" /><Relationship Type="http://schemas.openxmlformats.org/officeDocument/2006/relationships/slideLayout" Target="../slideLayouts/slideLayout13.xml" Id="rId13" /><Relationship Type="http://schemas.openxmlformats.org/officeDocument/2006/relationships/slideLayout" Target="../slideLayouts/slideLayout18.xml" Id="rId18" /><Relationship Type="http://schemas.openxmlformats.org/officeDocument/2006/relationships/slideLayout" Target="../slideLayouts/slideLayout3.xml" Id="rId3" /><Relationship Type="http://schemas.openxmlformats.org/officeDocument/2006/relationships/theme" Target="../theme/theme1.xml" Id="rId21" /><Relationship Type="http://schemas.openxmlformats.org/officeDocument/2006/relationships/slideLayout" Target="../slideLayouts/slideLayout7.xml" Id="rId7" /><Relationship Type="http://schemas.openxmlformats.org/officeDocument/2006/relationships/slideLayout" Target="../slideLayouts/slideLayout12.xml" Id="rId12" /><Relationship Type="http://schemas.openxmlformats.org/officeDocument/2006/relationships/slideLayout" Target="../slideLayouts/slideLayout17.xml" Id="rId17" /><Relationship Type="http://schemas.openxmlformats.org/officeDocument/2006/relationships/slideLayout" Target="../slideLayouts/slideLayout2.xml" Id="rId2" /><Relationship Type="http://schemas.openxmlformats.org/officeDocument/2006/relationships/slideLayout" Target="../slideLayouts/slideLayout16.xml" Id="rId16" /><Relationship Type="http://schemas.openxmlformats.org/officeDocument/2006/relationships/slideLayout" Target="../slideLayouts/slideLayout20.xml" Id="rId20" /><Relationship Type="http://schemas.openxmlformats.org/officeDocument/2006/relationships/slideLayout" Target="../slideLayouts/slideLayout1.xml" Id="rId1" /><Relationship Type="http://schemas.openxmlformats.org/officeDocument/2006/relationships/slideLayout" Target="../slideLayouts/slideLayout6.xml" Id="rId6" /><Relationship Type="http://schemas.openxmlformats.org/officeDocument/2006/relationships/slideLayout" Target="../slideLayouts/slideLayout11.xml" Id="rId11" /><Relationship Type="http://schemas.openxmlformats.org/officeDocument/2006/relationships/slideLayout" Target="../slideLayouts/slideLayout5.xml" Id="rId5" /><Relationship Type="http://schemas.openxmlformats.org/officeDocument/2006/relationships/slideLayout" Target="../slideLayouts/slideLayout15.xml" Id="rId15" /><Relationship Type="http://schemas.openxmlformats.org/officeDocument/2006/relationships/image" Target="../media/image2.emf" Id="rId23" /><Relationship Type="http://schemas.openxmlformats.org/officeDocument/2006/relationships/slideLayout" Target="../slideLayouts/slideLayout10.xml" Id="rId10" /><Relationship Type="http://schemas.openxmlformats.org/officeDocument/2006/relationships/slideLayout" Target="../slideLayouts/slideLayout19.xml" Id="rId19" /><Relationship Type="http://schemas.openxmlformats.org/officeDocument/2006/relationships/slideLayout" Target="../slideLayouts/slideLayout4.xml" Id="rId4" /><Relationship Type="http://schemas.openxmlformats.org/officeDocument/2006/relationships/slideLayout" Target="../slideLayouts/slideLayout9.xml" Id="rId9" /><Relationship Type="http://schemas.openxmlformats.org/officeDocument/2006/relationships/slideLayout" Target="../slideLayouts/slideLayout14.xml" Id="rId14" /><Relationship Type="http://schemas.openxmlformats.org/officeDocument/2006/relationships/image" Target="../media/image1.emf" Id="rId22" /><Relationship Type="http://schemas.openxmlformats.org/officeDocument/2006/relationships/image" Target="/ppt/media/image9.emf" Id="Re8ce7099046e47cc" /><Relationship Type="http://schemas.openxmlformats.org/officeDocument/2006/relationships/image" Target="/ppt/media/image10.emf" Id="Ra4ce186ccb104d6d" /></Relationships>
</file>

<file path=ppt/slideMasters/slideMaster1.xml><?xml version="1.0" encoding="utf-8"?>
<p:sldMaster xmlns:a14="http://schemas.microsoft.com/office/drawing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e8ce7099046e47cc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AU-skabelon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23/06/2017</a:t>
            </a:fld>
            <a:r>
              <a:rPr lang="da-DK" dirty="0"/>
              <a:t>26-04-2021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thm15="http://schemas.microsoft.com/office/thememl/2012/main" xmlns:a="http://schemas.openxmlformats.org/drawingml/2006/main" name="AU 16:9">
  <a:themeElements>
    <a:clrScheme xmlns:a="http://schemas.openxmlformats.org/drawingml/2006/main"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Brugerdefineret</PresentationFormat>
  <Paragraphs>5</Paragraphs>
  <Slides>5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3" baseType="lpstr">
      <vt:lpstr>Wingdings 3</vt:lpstr>
      <vt:lpstr>Arial</vt:lpstr>
      <vt:lpstr>AU Peto</vt:lpstr>
      <vt:lpstr>AU Passata Light</vt:lpstr>
      <vt:lpstr>Georgia</vt:lpstr>
      <vt:lpstr>AU Passata</vt:lpstr>
      <vt:lpstr>Calibri</vt:lpstr>
      <vt:lpstr>AU 16:9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2017-06-23T09:33:44Z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op:property>
  <op: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op:property>
  <op: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op:property>
  <op: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op:property>
  <op: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op:property>
  <op: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op:property>
  <op: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op:property>
  <op: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op:property>
  <op: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op:property>
  <op: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op:property>
  <op: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op:property>
  <op: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op:property>
  <op: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op:property>
  <op: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op:property>
  <op: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op:property>
  <op: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op:property>
  <op: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op:property>
  <op: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op:property>
  <op: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op:property>
  <op: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op:property>
  <op: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op:property>
  <op: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op:property>
  <op: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op:property>
  <op: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op:property>
  <op: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op:property>
  <op: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op:property>
  <op: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op:property>
  <op: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op:property>
  <op: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op:property>
  <op: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op:property>
  <op: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op:property>
  <op: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op:property>
  <op: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op:property>
  <op: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op:property>
  <op: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op:property>
  <op: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op:property>
  <op: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op:property>
  <op: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op:property>
  <op: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op:property>
  <op: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op:property>
  <op: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op:property>
  <op: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op:property>
  <op: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op:property>
  <op: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op:property>
  <op: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op:property>
  <op: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op:property>
  <op: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op:property>
  <op: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op:property>
  <op: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op:property>
  <op: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op:property>
  <op: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op:property>
  <op: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op:property>
  <op: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op:property>
  <op: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op:property>
  <op:property fmtid="{D5CDD505-2E9C-101B-9397-08002B2CF9AE}" pid="56" name="PluginDependencies_54">
    <vt:lpwstr>74568773657":[]}</vt:lpwstr>
  </op:property>
  <op:property fmtid="{D5CDD505-2E9C-101B-9397-08002B2CF9AE}" pid="57" name="CustomerId">
    <vt:lpwstr>auoffice</vt:lpwstr>
  </op:property>
  <op:property fmtid="{D5CDD505-2E9C-101B-9397-08002B2CF9AE}" pid="58" name="TemplateId">
    <vt:lpwstr>636196524199658508</vt:lpwstr>
  </op:property>
  <op:property fmtid="{D5CDD505-2E9C-101B-9397-08002B2CF9AE}" pid="59" name="UserProfileId">
    <vt:lpwstr>637547645962471094</vt:lpwstr>
  </op:property>
  <op:property fmtid="{D5CDD505-2E9C-101B-9397-08002B2CF9AE}" pid="60" name="TemplafyTimeStamp">
    <vt:lpwstr>2017-02-24T14:35:30.3621506Z</vt:lpwstr>
  </op:property>
  <op:property fmtid="{D5CDD505-2E9C-101B-9397-08002B2CF9AE}" pid="61" name="OfficeID">
    <vt:lpwstr>1071</vt:lpwstr>
  </op:property>
  <op:property fmtid="{D5CDD505-2E9C-101B-9397-08002B2CF9AE}" pid="62" name="colorthemechange">
    <vt:lpwstr>True</vt:lpwstr>
  </op:property>
</op:Properties>
</file>