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6" r:id="rId3"/>
    <p:sldId id="267" r:id="rId4"/>
    <p:sldId id="268" r:id="rId5"/>
    <p:sldId id="265" r:id="rId6"/>
    <p:sldId id="258" r:id="rId7"/>
    <p:sldId id="264" r:id="rId8"/>
    <p:sldId id="260" r:id="rId9"/>
  </p:sldIdLst>
  <p:sldSz cx="12188825" cy="6858000"/>
  <p:notesSz cx="6797675" cy="9926638"/>
  <p:embeddedFontLst>
    <p:embeddedFont>
      <p:font typeface="AU Passata" panose="020B0604020202020204" charset="0"/>
      <p:regular r:id="rId12"/>
      <p:bold r:id="rId13"/>
    </p:embeddedFont>
    <p:embeddedFont>
      <p:font typeface="AU Passata Light" panose="020B0604020202020204" charset="0"/>
      <p:regular r:id="rId14"/>
      <p:bold r:id="rId15"/>
    </p:embeddedFont>
    <p:embeddedFont>
      <p:font typeface="AU Pet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8" autoAdjust="0"/>
    <p:restoredTop sz="93399" autoAdjust="0"/>
  </p:normalViewPr>
  <p:slideViewPr>
    <p:cSldViewPr snapToObjects="1" showGuides="1">
      <p:cViewPr varScale="1">
        <p:scale>
          <a:sx n="83" d="100"/>
          <a:sy n="83" d="100"/>
        </p:scale>
        <p:origin x="605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1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72097233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1803414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89033205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941511282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AU-skabelon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pPr algn="ctr"/>
            <a:r>
              <a:rPr lang="da-DK" dirty="0"/>
              <a:t>Language </a:t>
            </a:r>
            <a:r>
              <a:rPr lang="da-DK" dirty="0" err="1"/>
              <a:t>development</a:t>
            </a:r>
            <a:r>
              <a:rPr lang="da-DK" dirty="0"/>
              <a:t> on </a:t>
            </a:r>
            <a:r>
              <a:rPr lang="da-DK" dirty="0" err="1"/>
              <a:t>SktThomas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5D0D-054D-437D-A29A-B9A30FA1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Outcome of the class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97E7-99BE-42EE-ABAA-95D55AD9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/>
              <a:t>- Get acquainted with the use of computational models in research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</a:t>
            </a:r>
            <a:r>
              <a:rPr lang="da-DK" dirty="0"/>
              <a:t>Agent </a:t>
            </a:r>
            <a:r>
              <a:rPr lang="da-DK" dirty="0" err="1"/>
              <a:t>Based</a:t>
            </a:r>
            <a:r>
              <a:rPr lang="da-DK" dirty="0"/>
              <a:t> Models as a </a:t>
            </a:r>
            <a:r>
              <a:rPr lang="da-DK" dirty="0" err="1"/>
              <a:t>tool</a:t>
            </a:r>
            <a:r>
              <a:rPr lang="da-DK" dirty="0"/>
              <a:t> to understand the </a:t>
            </a:r>
            <a:r>
              <a:rPr lang="da-DK" dirty="0" err="1"/>
              <a:t>dynamics</a:t>
            </a:r>
            <a:r>
              <a:rPr lang="da-DK" dirty="0"/>
              <a:t> of </a:t>
            </a:r>
            <a:r>
              <a:rPr lang="da-DK" dirty="0" err="1"/>
              <a:t>complex</a:t>
            </a:r>
            <a:r>
              <a:rPr lang="da-DK" dirty="0"/>
              <a:t> systems (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development</a:t>
            </a:r>
            <a:r>
              <a:rPr lang="da-DK" dirty="0"/>
              <a:t> on </a:t>
            </a:r>
            <a:r>
              <a:rPr lang="da-DK" dirty="0" err="1"/>
              <a:t>SktThomas</a:t>
            </a:r>
            <a:r>
              <a:rPr lang="da-DK" dirty="0"/>
              <a:t> 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instance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7D70-7B00-44DD-A139-298D7629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4984-4D2F-4D18-8CCC-C258B92EB11B}" type="datetime1">
              <a:rPr lang="da-DK" smtClean="0"/>
              <a:t>26-04-2021</a:t>
            </a:fld>
            <a:r>
              <a:rPr lang="da-DK"/>
              <a:t>26-04-2021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74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031D-B90E-4538-9217-358114AB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B015-9128-402D-A158-350F5B3B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5336-EB6F-4D24-806E-DD471296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8EED-D014-4517-9F81-EEA0CA3BE1DD}" type="datetime1">
              <a:rPr lang="da-DK" smtClean="0"/>
              <a:t>26-04-2021</a:t>
            </a:fld>
            <a:r>
              <a:rPr lang="da-DK"/>
              <a:t>26-04-2021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472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791-91D2-4A40-A255-9DE3C37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101-62D7-4D25-AE2A-6B99F00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BD1-E5ED-4B98-B472-4981ED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65F-DB8B-4FE9-A720-86C04E6E45E4}" type="datetime1">
              <a:rPr lang="da-DK" smtClean="0"/>
              <a:t>26-04-2021</a:t>
            </a:fld>
            <a:r>
              <a:rPr lang="da-DK"/>
              <a:t>26-04-2021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48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  <a:p>
            <a:pPr>
              <a:buNone/>
            </a:pP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da-DK" dirty="0"/>
              <a:t>Insert Quote text, for next level ENTER and TAB</a:t>
            </a:r>
            <a:endParaRPr lang="da-DK"/>
          </a:p>
          <a:p>
            <a:pPr lvl="1"/>
            <a:r>
              <a:rPr lang="da-DK" dirty="0"/>
              <a:t>Insert Name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Custom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AU Passata</vt:lpstr>
      <vt:lpstr>Calibri</vt:lpstr>
      <vt:lpstr>AU Passata Light</vt:lpstr>
      <vt:lpstr>Wingdings 3</vt:lpstr>
      <vt:lpstr>Georgia</vt:lpstr>
      <vt:lpstr>AU Peto</vt:lpstr>
      <vt:lpstr>AU 16:9</vt:lpstr>
      <vt:lpstr>Language development on SktThomas</vt:lpstr>
      <vt:lpstr>Outcome of the class</vt:lpstr>
      <vt:lpstr>PowerPoint Presentation</vt:lpstr>
      <vt:lpstr>PowerPoint Presentation</vt:lpstr>
      <vt:lpstr>Overordnet indhold (note-slide)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2021-04-26T17:37:02Z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