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62" r:id="rId3"/>
    <p:sldId id="265" r:id="rId4"/>
    <p:sldId id="258" r:id="rId5"/>
    <p:sldId id="264" r:id="rId6"/>
    <p:sldId id="260" r:id="rId7"/>
  </p:sldIdLst>
  <p:sldSz cx="12188825" cy="6858000"/>
  <p:notesSz cx="6797675" cy="9926638"/>
  <p:embeddedFontLst>
    <p:embeddedFont>
      <p:font typeface="AU Passata" panose="020B0604020202020204" charset="0"/>
      <p:regular r:id="rId10"/>
      <p:bold r:id="rId11"/>
    </p:embeddedFont>
    <p:embeddedFont>
      <p:font typeface="AU Passata Light" panose="020B0604020202020204" charset="0"/>
      <p:regular r:id="rId12"/>
      <p:bold r:id="rId13"/>
    </p:embeddedFont>
    <p:embeddedFont>
      <p:font typeface="AU Peto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8" autoAdjust="0"/>
    <p:restoredTop sz="93399" autoAdjust="0"/>
  </p:normalViewPr>
  <p:slideViewPr>
    <p:cSldViewPr snapToObjects="1" showGuides="1">
      <p:cViewPr varScale="1">
        <p:scale>
          <a:sx n="83" d="100"/>
          <a:sy n="83" d="100"/>
        </p:scale>
        <p:origin x="605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61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72097233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1803414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89033205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941511282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AU-skabelon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Læringsdesigner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26-04-2021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Overordnet indhold (note-slide)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Overordnet</a:t>
            </a:r>
            <a:r>
              <a:rPr lang="en-GB" dirty="0"/>
              <a:t> </a:t>
            </a:r>
            <a:r>
              <a:rPr lang="en-GB" dirty="0" err="1"/>
              <a:t>indhold</a:t>
            </a:r>
            <a:r>
              <a:rPr lang="en-GB"/>
              <a:t>:</a:t>
            </a:r>
            <a:br>
              <a:rPr lang="en-GB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Agentadfærd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Undervisningskontekst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Widgets &amp;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 store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besvarer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Mere </a:t>
            </a:r>
            <a:r>
              <a:rPr lang="en-GB" dirty="0" err="1"/>
              <a:t>specifikke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sammenligning</a:t>
            </a:r>
            <a:r>
              <a:rPr lang="en-GB" dirty="0"/>
              <a:t>.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økonomi</a:t>
            </a:r>
            <a:r>
              <a:rPr lang="en-GB" dirty="0"/>
              <a:t> &gt;&lt; </a:t>
            </a:r>
            <a:r>
              <a:rPr lang="en-GB" dirty="0" err="1"/>
              <a:t>sundhed</a:t>
            </a:r>
            <a:r>
              <a:rPr lang="en-GB" dirty="0"/>
              <a:t>. </a:t>
            </a:r>
            <a:r>
              <a:rPr lang="en-GB" dirty="0" err="1"/>
              <a:t>Forklar</a:t>
            </a:r>
            <a:r>
              <a:rPr lang="en-GB" dirty="0"/>
              <a:t>: </a:t>
            </a:r>
            <a:r>
              <a:rPr lang="en-GB" dirty="0" err="1"/>
              <a:t>hvorfor</a:t>
            </a:r>
            <a:r>
              <a:rPr lang="en-GB" dirty="0"/>
              <a:t> er det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spændende</a:t>
            </a:r>
            <a:r>
              <a:rPr lang="en-GB" dirty="0"/>
              <a:t> </a:t>
            </a:r>
            <a:r>
              <a:rPr lang="en-GB" dirty="0" err="1"/>
              <a:t>kontrast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"Download to try it out for yourself!"</a:t>
            </a:r>
          </a:p>
          <a:p>
            <a:pPr>
              <a:buNone/>
            </a:pP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4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da-DK" smtClean="0"/>
              <a:t>26-04-2021</a:t>
            </a:fld>
            <a:r>
              <a:rPr lang="da-DK" dirty="0"/>
              <a:t>26-04-2021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da-DK" dirty="0"/>
              <a:t>Insert Quote text, for next level ENTER and TAB</a:t>
            </a:r>
            <a:endParaRPr lang="da-DK"/>
          </a:p>
          <a:p>
            <a:pPr lvl="1"/>
            <a:r>
              <a:rPr lang="da-DK" dirty="0"/>
              <a:t>Insert Name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Custom</PresentationFormat>
  <Paragraphs>14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AU Passata Light</vt:lpstr>
      <vt:lpstr>Calibri</vt:lpstr>
      <vt:lpstr>AU Peto</vt:lpstr>
      <vt:lpstr>Wingdings 3</vt:lpstr>
      <vt:lpstr>Georgia</vt:lpstr>
      <vt:lpstr>AU Passata</vt:lpstr>
      <vt:lpstr>AU 16:9</vt:lpstr>
      <vt:lpstr>PowerPoint Presentation</vt:lpstr>
      <vt:lpstr>PowerPoint Presentation</vt:lpstr>
      <vt:lpstr>Overordnet indhold (note-slide)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2021-04-26T13:49:31Z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637547645962471094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1071</vt:lpwstr>
  </property>
  <property fmtid="{D5CDD505-2E9C-101B-9397-08002B2CF9AE}" pid="62" name="colorthemechange">
    <vt:lpwstr>True</vt:lpwstr>
  </property>
</Properties>
</file>