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5" r:id="rId3"/>
    <p:sldId id="264" r:id="rId4"/>
    <p:sldId id="258" r:id="rId5"/>
    <p:sldId id="263" r:id="rId6"/>
    <p:sldId id="260" r:id="rId7"/>
  </p:sldIdLst>
  <p:sldSz cx="12188825" cy="6858000"/>
  <p:notesSz cx="6858000" cy="9144000"/>
  <p:embeddedFontLst>
    <p:embeddedFont>
      <p:font typeface="AU Passata" panose="020B0503030502030804" pitchFamily="34" charset="77"/>
      <p:regular r:id="rId10"/>
      <p:bold r:id="rId11"/>
    </p:embeddedFont>
    <p:embeddedFont>
      <p:font typeface="AU Passata Light" panose="020B0303030902030804" pitchFamily="34" charset="7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93399" autoAdjust="0"/>
  </p:normalViewPr>
  <p:slideViewPr>
    <p:cSldViewPr snapToObjects="1" showGuides="1">
      <p:cViewPr>
        <p:scale>
          <a:sx n="88" d="100"/>
          <a:sy n="88" d="100"/>
        </p:scale>
        <p:origin x="1536" y="7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53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962594603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" name="Logo BS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6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4" name="Logo BS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02" y="2229266"/>
            <a:ext cx="2397621" cy="2399468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4901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7" name="Logo BS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2520000"/>
            <a:ext cx="1650375" cy="1650375"/>
          </a:xfrm>
          <a:prstGeom prst="rect">
            <a:avLst/>
          </a:prstGeom>
        </p:spPr>
      </p:pic>
      <p:sp>
        <p:nvSpPr>
          <p:cNvPr id="6" name="OFF_logo2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86965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932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0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Aarhus Universitet</a:t>
            </a:r>
          </a:p>
        </p:txBody>
      </p:sp>
      <p:sp>
        <p:nvSpPr>
          <p:cNvPr id="10" name="OFF_logo1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49523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224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1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Institut for Virksomhedsledelse</a:t>
            </a:r>
          </a:p>
        </p:txBody>
      </p:sp>
      <p:sp>
        <p:nvSpPr>
          <p:cNvPr id="9" name="Date Placeholder 1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11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2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51503080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755312998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6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567182751" name="SecondaryLogo_sor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BSS-skabelon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503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tx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pic>
        <p:nvPicPr>
          <p:cNvPr id="15" name="Logo BSS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200"/>
          </a:xfrm>
          <a:prstGeom prst="rect">
            <a:avLst/>
          </a:prstGeom>
        </p:spPr>
      </p:pic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8000" y="6580800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7B83056-E73A-4EB1-8793-61FB59C07FBC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9" r:id="rId18"/>
    <p:sldLayoutId id="2147483658" r:id="rId19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43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7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996539C-B37C-4908-B12B-A43712A9FA19}" type="datetime1">
              <a:rPr lang="da-DK" smtClean="0"/>
              <a:t>26.04.2021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a-DK" dirty="0"/>
              <a:t>Insert Quote text, for next level ENTER and TAB</a:t>
            </a:r>
            <a:endParaRPr lang="da-DK"/>
          </a:p>
          <a:p>
            <a:pPr lvl="1"/>
            <a:r>
              <a:rPr lang="da-DK" dirty="0"/>
              <a:t>Insert Name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5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4036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497340"/>
</p:tagLst>
</file>

<file path=ppt/theme/theme1.xml><?xml version="1.0" encoding="utf-8"?>
<a:theme xmlns:a="http://schemas.openxmlformats.org/drawingml/2006/main" name="BSS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Custom</PresentationFormat>
  <Paragraphs>14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AU Passata Light</vt:lpstr>
      <vt:lpstr>Georgia</vt:lpstr>
      <vt:lpstr>AU Passata</vt:lpstr>
      <vt:lpstr>BSS 16:9</vt:lpstr>
      <vt:lpstr>PowerPoint Presentation</vt:lpstr>
      <vt:lpstr>Overordnet indhold (note-slide)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2021-04-26T13:22:55Z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636116758097597385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2017-03-02T07:52:54.0768626Z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