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62" r:id="rId3"/>
    <p:sldId id="258" r:id="rId4"/>
    <p:sldId id="263" r:id="rId5"/>
    <p:sldId id="260" r:id="rId6"/>
  </p:sldIdLst>
  <p:sldSz cx="12188825" cy="6858000"/>
  <p:notesSz cx="6858000" cy="9144000"/>
  <p:embeddedFontLst>
    <p:embeddedFont>
      <p:font typeface="AU Passata Light" panose="020B0303030902030804" pitchFamily="34" charset="0"/>
      <p:regular r:id="rId9"/>
      <p:bold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AU Passata" panose="020B05030305020308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3457" autoAdjust="0"/>
  </p:normalViewPr>
  <p:slideViewPr>
    <p:cSldViewPr snapToObjects="1" showGuides="1">
      <p:cViewPr varScale="1">
        <p:scale>
          <a:sx n="107" d="100"/>
          <a:sy n="107" d="100"/>
        </p:scale>
        <p:origin x="174" y="28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image" Target="../media/image4.emf" Id="rId3" /><Relationship Type="http://schemas.openxmlformats.org/officeDocument/2006/relationships/image" Target="../media/image3.bin" Id="rId2" /><Relationship Type="http://schemas.openxmlformats.org/officeDocument/2006/relationships/slideMaster" Target="../slideMasters/slideMaster1.xml" Id="rId1" /><Relationship Type="http://schemas.openxmlformats.org/officeDocument/2006/relationships/image" Target="../media/image5.emf" Id="rId4" /><Relationship Type="http://schemas.openxmlformats.org/officeDocument/2006/relationships/image" Target="/ppt/media/image8.emf" Id="R3fa035cdcb274fc0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image" Target="../media/image5.emf" Id="rId3" /><Relationship Type="http://schemas.openxmlformats.org/officeDocument/2006/relationships/image" Target="../media/image4.emf" Id="rId2" /><Relationship Type="http://schemas.openxmlformats.org/officeDocument/2006/relationships/slideMaster" Target="../slideMasters/slideMaster1.xml" Id="rId1" /><Relationship Type="http://schemas.openxmlformats.org/officeDocument/2006/relationships/image" Target="/ppt/media/image8.emf" Id="R9f713b6f61f34e59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image" Target="../media/image5.emf" Id="rId3" /><Relationship Type="http://schemas.openxmlformats.org/officeDocument/2006/relationships/image" Target="../media/image4.emf" Id="rId2" /><Relationship Type="http://schemas.openxmlformats.org/officeDocument/2006/relationships/slideMaster" Target="../slideMasters/slideMaster1.xml" Id="rId1" /><Relationship Type="http://schemas.openxmlformats.org/officeDocument/2006/relationships/image" Target="/ppt/media/image8.emf" Id="R5197d63085b441bc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BSS-skabelon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62594603" name="SecondaryLogo"/>
          <p:cNvPicPr>
            <a:picLocks noChangeAspect="1"/>
          </p:cNvPicPr>
          <p:nvPr/>
        </p:nvPicPr>
        <p:blipFill>
          <a:blip r:embed="R3fa035cdcb274fc0" cstate="none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" name="Logo BS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199"/>
          </a:xfrm>
          <a:prstGeom prst="rect">
            <a:avLst/>
          </a:prstGeom>
        </p:spPr>
      </p:pic>
      <p:sp>
        <p:nvSpPr>
          <p:cNvPr id="16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785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bg1"/>
                </a:solidFill>
                <a:latin typeface="+mn-lt"/>
              </a:rPr>
              <a:t>
Aarhus Universitet</a:t>
            </a: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Slide Number Placeholder 7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4" name="Logo BS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02" y="2229266"/>
            <a:ext cx="2397621" cy="2399468"/>
          </a:xfrm>
          <a:prstGeom prst="rect">
            <a:avLst/>
          </a:prstGeom>
        </p:spPr>
      </p:pic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4901795"/>
      </p:ext>
    </p:extLst>
  </p:cSld>
  <p:clrMapOvr>
    <a:masterClrMapping/>
  </p:clrMapOvr>
</p:sldLayout>
</file>

<file path=ppt/slideLayouts/slideLayout19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7" name="Logo BS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0" y="2520000"/>
            <a:ext cx="1650375" cy="1650375"/>
          </a:xfrm>
          <a:prstGeom prst="rect">
            <a:avLst/>
          </a:prstGeom>
        </p:spPr>
      </p:pic>
      <p:sp>
        <p:nvSpPr>
          <p:cNvPr id="6" name="OFF_logo2Computed"/>
          <p:cNvSpPr txBox="1">
            <a:spLocks noChangeArrowheads="1"/>
          </p:cNvSpPr>
          <p:nvPr userDrawn="1"/>
        </p:nvSpPr>
        <p:spPr bwMode="auto">
          <a:xfrm>
            <a:off x="4392000" y="2520000"/>
            <a:ext cx="7480913" cy="86965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93200" rIns="0" bIns="0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da-DK" sz="2300" b="0" cap="all" spc="200" baseline="0" dirty="0">
                <a:solidFill>
                  <a:schemeClr val="bg1"/>
                </a:solidFill>
                <a:latin typeface="AU Passata" panose="020B0503030502030804" pitchFamily="34" charset="0"/>
              </a:rPr>
              <a:t>
Aarhus Universitet</a:t>
            </a:r>
            <a:endParaRPr lang="da-DK" sz="2300" b="0" cap="all" spc="200" baseline="0" dirty="0">
              <a:solidFill>
                <a:schemeClr val="bg1"/>
              </a:solidFill>
              <a:latin typeface="AU Passata" panose="020B0503030502030804" pitchFamily="34" charset="0"/>
            </a:endParaRPr>
          </a:p>
        </p:txBody>
      </p:sp>
      <p:sp>
        <p:nvSpPr>
          <p:cNvPr id="10" name="OFF_logo1Computed"/>
          <p:cNvSpPr txBox="1">
            <a:spLocks noChangeArrowheads="1"/>
          </p:cNvSpPr>
          <p:nvPr userDrawn="1"/>
        </p:nvSpPr>
        <p:spPr bwMode="auto">
          <a:xfrm>
            <a:off x="4392000" y="2520000"/>
            <a:ext cx="7480913" cy="49523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22400" rIns="0" bIns="0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da-DK" sz="2300" b="1" cap="all" spc="200" baseline="0" dirty="0">
                <a:solidFill>
                  <a:schemeClr val="bg1"/>
                </a:solidFill>
                <a:latin typeface="AU Passata" panose="020B0503030502030804" pitchFamily="34" charset="0"/>
              </a:rPr>
              <a:t>
Institut for Virksomhedsledelse</a:t>
            </a:r>
            <a:endParaRPr lang="da-DK" sz="2300" b="1" cap="all" spc="200" baseline="0" dirty="0">
              <a:solidFill>
                <a:schemeClr val="bg1"/>
              </a:solidFill>
              <a:latin typeface="AU Passata" panose="020B0503030502030804" pitchFamily="34" charset="0"/>
            </a:endParaRPr>
          </a:p>
        </p:txBody>
      </p:sp>
      <p:sp>
        <p:nvSpPr>
          <p:cNvPr id="9" name="Date Placeholder 1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11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2" name="Slide Number Placeholder 4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BSS-skabelon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51503080" name="SecondaryLogo"/>
          <p:cNvPicPr>
            <a:picLocks noChangeAspect="1"/>
          </p:cNvPicPr>
          <p:nvPr/>
        </p:nvPicPr>
        <p:blipFill>
          <a:blip r:embed="R9f713b6f61f34e59" cstate="none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Logo BS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199"/>
          </a:xfrm>
          <a:prstGeom prst="rect">
            <a:avLst/>
          </a:prstGeom>
        </p:spPr>
      </p:pic>
      <p:sp>
        <p:nvSpPr>
          <p:cNvPr id="17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785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bg1"/>
                </a:solidFill>
                <a:latin typeface="+mn-lt"/>
              </a:rPr>
              <a:t>
Aarhus Universitet</a:t>
            </a: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3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BSS-skabelon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755312998" name="SecondaryLogo"/>
          <p:cNvPicPr>
            <a:picLocks noChangeAspect="1"/>
          </p:cNvPicPr>
          <p:nvPr/>
        </p:nvPicPr>
        <p:blipFill>
          <a:blip r:embed="R5197d63085b441bc" cstate="none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6" name="Logo BS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199"/>
          </a:xfrm>
          <a:prstGeom prst="rect">
            <a:avLst/>
          </a:prstGeom>
        </p:spPr>
      </p:pic>
      <p:sp>
        <p:nvSpPr>
          <p:cNvPr id="17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7851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bg1"/>
                </a:solidFill>
                <a:latin typeface="+mn-lt"/>
              </a:rPr>
              <a:t>
Aarhus Universitet</a:t>
            </a: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../slideLayouts/slideLayout8.xml" Id="rId8" /><Relationship Type="http://schemas.openxmlformats.org/officeDocument/2006/relationships/slideLayout" Target="../slideLayouts/slideLayout13.xml" Id="rId13" /><Relationship Type="http://schemas.openxmlformats.org/officeDocument/2006/relationships/slideLayout" Target="../slideLayouts/slideLayout18.xml" Id="rId18" /><Relationship Type="http://schemas.openxmlformats.org/officeDocument/2006/relationships/slideLayout" Target="../slideLayouts/slideLayout3.xml" Id="rId3" /><Relationship Type="http://schemas.openxmlformats.org/officeDocument/2006/relationships/image" Target="../media/image1.emf" Id="rId21" /><Relationship Type="http://schemas.openxmlformats.org/officeDocument/2006/relationships/slideLayout" Target="../slideLayouts/slideLayout7.xml" Id="rId7" /><Relationship Type="http://schemas.openxmlformats.org/officeDocument/2006/relationships/slideLayout" Target="../slideLayouts/slideLayout12.xml" Id="rId12" /><Relationship Type="http://schemas.openxmlformats.org/officeDocument/2006/relationships/slideLayout" Target="../slideLayouts/slideLayout17.xml" Id="rId17" /><Relationship Type="http://schemas.openxmlformats.org/officeDocument/2006/relationships/slideLayout" Target="../slideLayouts/slideLayout2.xml" Id="rId2" /><Relationship Type="http://schemas.openxmlformats.org/officeDocument/2006/relationships/slideLayout" Target="../slideLayouts/slideLayout16.xml" Id="rId16" /><Relationship Type="http://schemas.openxmlformats.org/officeDocument/2006/relationships/theme" Target="../theme/theme1.xml" Id="rId20" /><Relationship Type="http://schemas.openxmlformats.org/officeDocument/2006/relationships/slideLayout" Target="../slideLayouts/slideLayout1.xml" Id="rId1" /><Relationship Type="http://schemas.openxmlformats.org/officeDocument/2006/relationships/slideLayout" Target="../slideLayouts/slideLayout6.xml" Id="rId6" /><Relationship Type="http://schemas.openxmlformats.org/officeDocument/2006/relationships/slideLayout" Target="../slideLayouts/slideLayout11.xml" Id="rId11" /><Relationship Type="http://schemas.openxmlformats.org/officeDocument/2006/relationships/slideLayout" Target="../slideLayouts/slideLayout5.xml" Id="rId5" /><Relationship Type="http://schemas.openxmlformats.org/officeDocument/2006/relationships/slideLayout" Target="../slideLayouts/slideLayout15.xml" Id="rId15" /><Relationship Type="http://schemas.openxmlformats.org/officeDocument/2006/relationships/slideLayout" Target="../slideLayouts/slideLayout10.xml" Id="rId10" /><Relationship Type="http://schemas.openxmlformats.org/officeDocument/2006/relationships/slideLayout" Target="../slideLayouts/slideLayout19.xml" Id="rId19" /><Relationship Type="http://schemas.openxmlformats.org/officeDocument/2006/relationships/slideLayout" Target="../slideLayouts/slideLayout4.xml" Id="rId4" /><Relationship Type="http://schemas.openxmlformats.org/officeDocument/2006/relationships/slideLayout" Target="../slideLayouts/slideLayout9.xml" Id="rId9" /><Relationship Type="http://schemas.openxmlformats.org/officeDocument/2006/relationships/slideLayout" Target="../slideLayouts/slideLayout14.xml" Id="rId14" /><Relationship Type="http://schemas.openxmlformats.org/officeDocument/2006/relationships/image" Target="../media/image2.emf" Id="rId22" /><Relationship Type="http://schemas.openxmlformats.org/officeDocument/2006/relationships/image" Target="/ppt/media/image7.emf" Id="Rb9ef7dc9bc2e4049" /><Relationship Type="http://schemas.openxmlformats.org/officeDocument/2006/relationships/image" Target="/ppt/media/image8.emf" Id="R7a43f517ee044a36" /></Relationships>
</file>

<file path=ppt/slideMasters/slideMaster1.xml><?xml version="1.0" encoding="utf-8"?>
<p:sldMaster xmlns:a14="http://schemas.microsoft.com/office/drawing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567182751" name="SecondaryLogo_sort"/>
          <p:cNvPicPr>
            <a:picLocks noChangeAspect="1"/>
          </p:cNvPicPr>
          <p:nvPr/>
        </p:nvPicPr>
        <p:blipFill>
          <a:blip r:embed="Rb9ef7dc9bc2e4049" cstate="none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BSS-skabelon</a:t>
            </a: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Lisa Victoria Schütten Søndergaard</a:t>
            </a: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26. april 2021</a:t>
            </a: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Læringsdesigner</a:t>
            </a: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44503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16920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da-DK" sz="900" cap="all" spc="40" baseline="0" dirty="0">
                <a:solidFill>
                  <a:schemeClr val="tx1"/>
                </a:solidFill>
                <a:latin typeface="+mn-lt"/>
              </a:rPr>
              <a:t>
Aarhus Universitet</a:t>
            </a:r>
            <a:endParaRPr lang="da-DK" sz="900" cap="all" spc="40" baseline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00000"/>
              </a:lnSpc>
              <a:defRPr/>
            </a:pPr>
            <a:endParaRPr lang="da-DK" sz="900" cap="all" spc="40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313350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900" b="1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
Institut for Virksomhedsledelse</a:t>
            </a: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900" b="1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pic>
        <p:nvPicPr>
          <p:cNvPr id="15" name="Logo BSS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5997600"/>
            <a:ext cx="600736" cy="601200"/>
          </a:xfrm>
          <a:prstGeom prst="rect">
            <a:avLst/>
          </a:prstGeom>
        </p:spPr>
      </p:pic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8000" y="6580800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7B83056-E73A-4EB1-8793-61FB59C07FBC}" type="datetimeFigureOut">
              <a:rPr lang="da-DK" smtClean="0"/>
              <a:pPr/>
              <a:t>23-06-2017</a:t>
            </a:fld>
            <a:r>
              <a:rPr lang="da-DK"/>
              <a:t>26-04-2021</a:t>
            </a:r>
            <a:endParaRPr lang="da-DK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9" r:id="rId18"/>
    <p:sldLayoutId id="2147483658" r:id="rId19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996539C-B37C-4908-B12B-A43712A9FA19}" type="datetime1">
              <a:rPr lang="da-DK" smtClean="0"/>
              <a:t>23-06-2017</a:t>
            </a:fld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da-DK" dirty="0"/>
              <a:t>Insert Quote text, for next level ENTER and TAB</a:t>
            </a:r>
            <a:endParaRPr lang="da-DK"/>
          </a:p>
          <a:p>
            <a:pPr lvl="1"/>
            <a:r>
              <a:rPr lang="da-DK" dirty="0"/>
              <a:t>Insert Name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598155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44036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47160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0285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5497340"/>
</p:tagLst>
</file>

<file path=ppt/theme/theme1.xml><?xml version="1.0" encoding="utf-8"?>
<a:theme xmlns:thm15="http://schemas.microsoft.com/office/thememl/2012/main" xmlns:a="http://schemas.openxmlformats.org/drawingml/2006/main" name="BSS 16:9">
  <a:themeElements>
    <a:clrScheme xmlns:a="http://schemas.openxmlformats.org/drawingml/2006/main"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Brugerdefineret</PresentationFormat>
  <Paragraphs>5</Paragraphs>
  <Slides>5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1" baseType="lpstr">
      <vt:lpstr>Arial</vt:lpstr>
      <vt:lpstr>AU Passata Light</vt:lpstr>
      <vt:lpstr>Georgia</vt:lpstr>
      <vt:lpstr>AU Passata</vt:lpstr>
      <vt:lpstr>Calibri</vt:lpstr>
      <vt:lpstr>BSS 16:9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2017-06-23T09:33:20Z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op:property>
  <op: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op:property>
  <op: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op:property>
  <op: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op:property>
  <op: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op:property>
  <op: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op:property>
  <op: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op:property>
  <op: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op:property>
  <op: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op:property>
  <op: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op:property>
  <op: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op:property>
  <op: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op:property>
  <op: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op:property>
  <op: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op:property>
  <op: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op:property>
  <op: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op:property>
  <op: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op:property>
  <op: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op:property>
  <op: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op:property>
  <op: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op:property>
  <op: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op:property>
  <op: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op:property>
  <op: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op:property>
  <op: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op:property>
  <op: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op:property>
  <op: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op:property>
  <op: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op:property>
  <op: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op:property>
  <op: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op:property>
  <op: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op:property>
  <op: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op:property>
  <op: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op:property>
  <op: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op:property>
  <op: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op:property>
  <op: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op:property>
  <op: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op:property>
  <op: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op:property>
  <op: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op:property>
  <op: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op:property>
  <op: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op:property>
  <op: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op:property>
  <op: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op:property>
  <op: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op:property>
  <op: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op:property>
  <op: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op:property>
  <op: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op:property>
  <op: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op:property>
  <op: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op:property>
  <op: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op:property>
  <op: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op:property>
  <op: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op:property>
  <op: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op:property>
  <op: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op:property>
  <op: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op:property>
  <op:property fmtid="{D5CDD505-2E9C-101B-9397-08002B2CF9AE}" pid="56" name="PluginDependencies_54">
    <vt:lpwstr>74568773657":[]}</vt:lpwstr>
  </op:property>
  <op:property fmtid="{D5CDD505-2E9C-101B-9397-08002B2CF9AE}" pid="57" name="CustomerId">
    <vt:lpwstr>auoffice</vt:lpwstr>
  </op:property>
  <op:property fmtid="{D5CDD505-2E9C-101B-9397-08002B2CF9AE}" pid="58" name="TemplateId">
    <vt:lpwstr>636116758097597385</vt:lpwstr>
  </op:property>
  <op:property fmtid="{D5CDD505-2E9C-101B-9397-08002B2CF9AE}" pid="59" name="UserProfileId">
    <vt:lpwstr>637547645962471094</vt:lpwstr>
  </op:property>
  <op:property fmtid="{D5CDD505-2E9C-101B-9397-08002B2CF9AE}" pid="60" name="TemplafyTimeStamp">
    <vt:lpwstr>2017-03-02T07:52:54.0768626Z</vt:lpwstr>
  </op:property>
  <op:property fmtid="{D5CDD505-2E9C-101B-9397-08002B2CF9AE}" pid="61" name="OfficeID">
    <vt:lpwstr>1071</vt:lpwstr>
  </op:property>
  <op:property fmtid="{D5CDD505-2E9C-101B-9397-08002B2CF9AE}" pid="62" name="colorthemechange">
    <vt:lpwstr>True</vt:lpwstr>
  </op:property>
</op:Properties>
</file>