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7" r:id="rId3"/>
    <p:sldId id="269" r:id="rId4"/>
    <p:sldId id="271" r:id="rId5"/>
    <p:sldId id="268" r:id="rId6"/>
    <p:sldId id="265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B8CC3-2D24-4F14-BCCB-558C028A5855}" v="2" dt="2021-05-05T12:18:5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3399" autoAdjust="0"/>
  </p:normalViewPr>
  <p:slideViewPr>
    <p:cSldViewPr snapToObjects="1" showGuides="1">
      <p:cViewPr varScale="1">
        <p:scale>
          <a:sx n="81" d="100"/>
          <a:sy n="81" d="100"/>
        </p:scale>
        <p:origin x="1051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37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1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72097233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1803414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89033205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941511282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AU-skabelon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04-05-2021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8408" y="1412776"/>
            <a:ext cx="10220325" cy="1828193"/>
          </a:xfrm>
        </p:spPr>
        <p:txBody>
          <a:bodyPr/>
          <a:lstStyle/>
          <a:p>
            <a:pPr algn="ctr"/>
            <a:r>
              <a:rPr lang="da-DK" sz="4400" dirty="0"/>
              <a:t>Agent </a:t>
            </a:r>
            <a:r>
              <a:rPr lang="da-DK" sz="4400" dirty="0" err="1"/>
              <a:t>based</a:t>
            </a:r>
            <a:r>
              <a:rPr lang="da-DK" sz="4400" dirty="0"/>
              <a:t> </a:t>
            </a:r>
            <a:r>
              <a:rPr lang="da-DK" sz="4400" dirty="0" err="1"/>
              <a:t>modelling</a:t>
            </a:r>
            <a:r>
              <a:rPr lang="da-DK" sz="4400" dirty="0"/>
              <a:t> of Language </a:t>
            </a:r>
            <a:r>
              <a:rPr lang="da-DK" sz="4400" dirty="0" err="1"/>
              <a:t>development</a:t>
            </a:r>
            <a:r>
              <a:rPr lang="da-DK" sz="4400" dirty="0"/>
              <a:t> on </a:t>
            </a:r>
            <a:r>
              <a:rPr lang="da-DK" sz="4400" dirty="0" err="1"/>
              <a:t>SktThomas</a:t>
            </a:r>
            <a:endParaRPr lang="da-DK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240DF-8DD7-483B-8C1F-E596FCAB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49" y="4215311"/>
            <a:ext cx="1478657" cy="14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C020938F-F669-49C4-AA7E-2AF9DA13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4709722"/>
            <a:ext cx="2816542" cy="4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031D-B90E-4538-9217-358114AB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The University </a:t>
            </a:r>
            <a:r>
              <a:rPr lang="da-DK" dirty="0" err="1"/>
              <a:t>curricular</a:t>
            </a:r>
            <a:r>
              <a:rPr lang="da-DK" dirty="0"/>
              <a:t> unit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B015-9128-402D-A158-350F5B3B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Linguistics, BA and MA (2-hour lecture &amp; workshop)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models, and how do they embody ‘theory’?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the limitations of models, and how does that affect what we can know with a model?</a:t>
            </a:r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5336-EB6F-4D24-806E-DD471296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8EED-D014-4517-9F81-EEA0CA3BE1DD}" type="datetime1">
              <a:rPr lang="da-DK" smtClean="0"/>
              <a:t>04-05-2021</a:t>
            </a:fld>
            <a:r>
              <a:rPr lang="da-DK"/>
              <a:t>26-04-2021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BB63C-9678-4127-B306-D7305212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3645024"/>
            <a:ext cx="5089961" cy="23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big question does the model answer?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b="1" dirty="0"/>
              <a:t>What model assumptions must be there for the simulation to result in convergence on a common language?</a:t>
            </a:r>
          </a:p>
          <a:p>
            <a:pPr>
              <a:buNone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/ simulation is a virtual lab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7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791-91D2-4A40-A255-9DE3C37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101-62D7-4D25-AE2A-6B99F00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Remember: the model is a simplification of reality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does it NOT include?</a:t>
            </a:r>
          </a:p>
          <a:p>
            <a:pPr marL="774900" lvl="1" indent="-342900"/>
            <a:r>
              <a:rPr lang="en-US" sz="1400" dirty="0"/>
              <a:t>The lexical development of the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BD1-E5ED-4B98-B472-4981ED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65F-DB8B-4FE9-A720-86C04E6E45E4}" type="datetime1">
              <a:rPr lang="da-DK" smtClean="0"/>
              <a:t>05-05-2021</a:t>
            </a:fld>
            <a:r>
              <a:rPr lang="da-DK"/>
              <a:t>26-04-2021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03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791-91D2-4A40-A255-9DE3C37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language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101-62D7-4D25-AE2A-6B99F00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their language is represented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WALS-Features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Phonetic and Grammatical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BD1-E5ED-4B98-B472-4981ED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65F-DB8B-4FE9-A720-86C04E6E45E4}" type="datetime1">
              <a:rPr lang="da-DK" smtClean="0"/>
              <a:t>04-05-2021</a:t>
            </a:fld>
            <a:r>
              <a:rPr lang="da-DK"/>
              <a:t>26-04-2021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2A41-5F6A-49BD-8F4F-ACF0D550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48" y="2129879"/>
            <a:ext cx="6487988" cy="35978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46B42DB-3152-434F-B6F2-144F5743F0CB}"/>
              </a:ext>
            </a:extLst>
          </p:cNvPr>
          <p:cNvSpPr/>
          <p:nvPr/>
        </p:nvSpPr>
        <p:spPr bwMode="auto">
          <a:xfrm>
            <a:off x="5014292" y="2420888"/>
            <a:ext cx="288032" cy="144016"/>
          </a:xfrm>
          <a:prstGeom prst="right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7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  <a:p>
            <a:pPr>
              <a:buNone/>
            </a:pP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7160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Custom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AU Peto</vt:lpstr>
      <vt:lpstr>Calibri</vt:lpstr>
      <vt:lpstr>Wingdings 3</vt:lpstr>
      <vt:lpstr>Georgia</vt:lpstr>
      <vt:lpstr>AU Passata Light</vt:lpstr>
      <vt:lpstr>AU Passata</vt:lpstr>
      <vt:lpstr>AU 16:9</vt:lpstr>
      <vt:lpstr>Agent based modelling of Language development on SktThomas</vt:lpstr>
      <vt:lpstr>The University curricular unit</vt:lpstr>
      <vt:lpstr>What big question does the model answer?</vt:lpstr>
      <vt:lpstr>Limitations</vt:lpstr>
      <vt:lpstr>Development of language</vt:lpstr>
      <vt:lpstr>Overordnet indhold (note-slide)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2021-05-06T06:41:08Z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