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14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CCD9A-621B-8F30-EFCB-671CCC2E3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8DD1AF-DF27-3995-10DC-63442D83D1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D7A4E-CADF-AE5F-54E2-9244757F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444411-D6AB-0FC1-DD33-1B795FBEC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5D7389-5BDC-AD69-24A4-9B2B47FF1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699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247D1-E9BC-6E97-C34C-6D233A05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3FD6BC-005C-B651-50E3-793DDE6577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24186-6CF8-CC6D-B2B0-662B95A3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41C50-A1C7-1764-6946-57E807F4F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60B0D-C294-553A-5864-1D3034382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1678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E476C1-3135-7A27-8A15-AA0BA8771F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93C81-244A-F710-BAEB-C7BC9C4FEA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AE4CB-159E-10ED-4168-8AA8DB774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ABA20-C59B-E01E-7CF0-B86146263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215A0-DAF9-CC27-DFBE-0AA95A653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0444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41AE2-746E-1861-D808-9239C1291E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6DD83-2280-33B1-ED0E-4432C3E45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D61CB-97FA-311A-9360-37DEE93E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0CAB6-E693-0586-47C4-667E399AF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8B4783-914B-1FD4-CC0F-5E3ADC17A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22646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1EFF-492A-7F27-84EB-982FF8508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2F28-E9ED-E646-DF80-69D688165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1A1ACF-51A1-C64E-CB78-700DE11A6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1E7C8-E5D1-9A05-7E66-019F3372A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17875-629A-6D27-B3C6-FF9BF3D27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5722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FAC4-A675-289B-13FB-9C82732AD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07A0E-4BBC-6B07-55FC-D7A0A48476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17336C-DAA3-4F0C-4CC0-7EA5CACF9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4111D1-1218-7189-7538-E15C1331F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69B11-5596-FD49-3255-D313A9AD1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F0CD8C-FC79-1624-DDC5-15E55CD30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4415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6EBCC-1103-10F0-D3C3-36E7A6AD6E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0D9CDB-7107-6821-BC93-D500E63F1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E406-F11E-C372-465D-643962E0B4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9ED608-7107-A0AC-CBE4-7C86423B5A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A1E0AC-A08B-59AC-781B-4F03DA2CD7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4CC64-76CE-4EB0-7B2C-D5A218674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F721F0-F54E-BDDF-B182-4FAD0F2FE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F12E81-3E8A-A6BA-FE86-AF57F9CA6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3290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85B55-D952-52D6-5172-DB8A1941F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DDFF02-9A94-B5DF-5284-555D17EFD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C3680-6C84-5916-42E2-686DD7A6D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FDE451-FA24-5C04-523E-D4E4FEF9F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2783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5A38C3-8B0C-F3CA-8484-803BD38F8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8A7D02-8AEA-D3B4-628F-8A5841836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614CD9-25FC-126A-409E-F2103033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9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EA2F1-07EE-2160-6DD0-FB7E7644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A4F13B-AFDA-0AFD-EC28-B69EB4012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64285-B6BD-A069-DB51-B6B802946F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3053FA-70D1-AAEF-7BAD-C670775DF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0B2A4C-8CF4-048E-18EB-140330D0F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5218B-9F1E-26EB-D10E-C82F42CB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4600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B9453-E3FB-DCB9-C37C-9DA20D91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7F2F51-4575-5CAB-E013-5003B26E72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093E-A8D1-1214-06D7-0873E9253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0C76F7-46ED-657E-5322-EDE5C1434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41F682-E357-9A00-B6EC-760C04485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13B196-FF6C-58D5-C235-0BA1E0AEB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625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FFB00F-E454-258E-84CD-3867100AA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29CB2B-08F0-C77D-36EB-C25E9C998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17ED7-064A-43AD-716E-F3DF70D95D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02D6A0-00B0-416A-96E9-3360203C3C02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9D86C-9D3A-9084-7FEB-61E91F760D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63291-2303-ECAA-7F7A-C7964D639D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C57942-B51A-4CA0-9999-86380BC17FE0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7793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oog 1030">
            <a:extLst>
              <a:ext uri="{FF2B5EF4-FFF2-40B4-BE49-F238E27FC236}">
                <a16:creationId xmlns:a16="http://schemas.microsoft.com/office/drawing/2014/main" id="{08BF584A-53A5-906C-A89D-925843671E1E}"/>
              </a:ext>
            </a:extLst>
          </p:cNvPr>
          <p:cNvSpPr/>
          <p:nvPr/>
        </p:nvSpPr>
        <p:spPr>
          <a:xfrm rot="19896674" flipH="1">
            <a:off x="9419670" y="3084644"/>
            <a:ext cx="1411001" cy="945833"/>
          </a:xfrm>
          <a:prstGeom prst="arc">
            <a:avLst>
              <a:gd name="adj1" fmla="val 14759111"/>
              <a:gd name="adj2" fmla="val 17133987"/>
            </a:avLst>
          </a:prstGeom>
          <a:noFill/>
          <a:ln w="12700" cap="flat" cmpd="sng" algn="ctr">
            <a:solidFill>
              <a:schemeClr val="accent3"/>
            </a:solidFill>
            <a:prstDash val="solid"/>
            <a:miter lim="800000"/>
            <a:headEnd type="arrow" w="med" len="med"/>
            <a:tailEnd type="none" w="med" len="med"/>
          </a:ln>
          <a:effectLst/>
        </p:spPr>
        <p:txBody>
          <a:bodyPr lIns="91438" tIns="45719" rIns="91438" bIns="45719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883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2025-10-28T18:52:09Z</dcterms:created>
  <dcterms:modified xsi:type="dcterms:W3CDTF">2025-10-28T18:52:21Z</dcterms:modified>
</cp:coreProperties>
</file>