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B2F9-1B73-792C-453D-D7358DC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E7351-C9A4-9282-3A40-4B996720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5DF1-AE88-EB77-E9CF-03C800D8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59B3-B82A-BFF5-E341-063FB929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40EA-11D6-A77A-F053-89D7940B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739B-A673-7346-8C5D-3E22610B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9774-C395-7C20-AA50-B0F5B04D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C1A1-9871-34D8-F3F2-87DCD7A6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A9308-5B88-456B-E387-2F2C9B47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3966-51A2-55FA-8AF4-D738799E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56726-0B6B-0040-8E09-6841186AF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C9D7-0430-FE2F-6E44-09908826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68972-6E8C-6281-B31C-E083CD4C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5668-A03F-106B-6E57-9CC25D26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4A34-1924-195A-A772-AB25692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35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BD15-DCE4-EA52-D0CA-C6C456EB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BFFB-237A-6FD8-12D8-EEB2AFF0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FC3E-6BAE-D192-E75D-C34D1ADA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30ED-01AC-4B8D-3D48-72E51D6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7B7A-2236-428A-A8EF-9335702A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4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34B2-65E2-CD05-B729-DB340638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2CF3-A367-49E2-5A44-70B21CCF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5207-D2DC-2FFF-F259-6537F0A2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8D5C-CE62-BD79-F602-A2042A6A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CD4-7E62-A56C-3DC2-B747B4A1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9B0B-9907-41B7-2895-79FAD296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0B62-89BE-7964-9A4D-EAFD40A5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29684-280A-6FD5-A59A-E57D8D1E5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DD98-F641-8AE9-AFDA-83347AC2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42E2-D9AA-0AD1-FECA-A4967CB3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BE89B-EB68-761E-EE90-CC99119F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B739-3751-8DC7-2A81-103C4539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3350-7023-E61D-86F3-588FA373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BE55-46D3-FC11-A5B2-1EE8A70F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6DD54-E36F-4085-1915-E352C80B0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16952-38B5-0372-F351-D55F26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ADAD7-AF9B-AE79-97AA-D89563A3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6D5FA-305D-1C34-BF7B-97D64EA4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FBFA8-0578-8933-90DB-DC9A3D2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73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6494-B6C6-EF80-AB88-36663758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001B3-9599-06BA-46DE-6C476D6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A1F55-4FDF-45AA-D64A-7159B83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A14AB-5B64-C3F1-655D-F04FB45A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4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C0590-514B-9D6F-8E7C-D2C0CD1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F0E24-06A4-8496-F855-87BA5B2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5DBC-1BD0-0998-20FB-6A744BBD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54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8FE1-CFA6-5574-8435-1A541DD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68A6-926A-CF5D-40D3-4585A1C5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22DBF-4A91-B6BA-9815-7DF79835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B5A55-D66B-C86D-E2C1-E23DAA9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9BB1-8897-3518-3E22-5DAEDDD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F8CA-341B-BAF6-39CF-C0BB4317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85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A32A-FF59-9AD5-634E-8697B6B7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7AF44-F671-34C6-EC86-6384EB55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B629-136E-63E0-93C0-36DFACA1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1265-860E-B246-354C-9FD0D172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B5CF1-47D1-C45D-4BCE-D946D80B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7334-7A0E-AF93-A63D-12F32182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8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CB058-4997-F223-348B-6AE7A5FD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1019-D378-73EC-B47E-55B98326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C537-886F-C86C-0746-BE5AB96C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0C7C4-8C4B-4B13-9EF4-7A83328311C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D57-E3A4-0222-7C21-652CE35BA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4F04-CD90-063C-6703-A44930282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6E174-4861-4B9F-8784-3B194BA25F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9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AF3BF34D-C3B1-10EE-A820-345EFFAD05F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18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2025-10-28T18:57:22Z</dcterms:created>
  <dcterms:modified xsi:type="dcterms:W3CDTF">2025-10-28T18:57:28Z</dcterms:modified>
</cp:coreProperties>
</file>