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5E9F4-C036-433C-CFC3-5898BC54AF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26D7CE-9658-8D1B-BCD9-DB93EA23BF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AB4FD-40CF-34E1-B0AB-09EF6EB71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5E58-9F13-4A9A-A9BD-647E83A70EFB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1FB65-C689-7C24-8AAB-A6C192034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DC306-97D0-6874-A1DE-E36526BF6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68462-ED7E-4215-835F-5F0297A490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1319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14AA8-E20E-53A1-5646-D4B7B6FF5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80CF3A-2E46-BEA1-795D-0C8D77DB87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8A250-0284-49C9-C32D-7FFEAB37B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5E58-9F13-4A9A-A9BD-647E83A70EFB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3DEDB-CBF3-E3ED-EF8E-8EEC9F755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10BD4-3D8B-5F6C-6D5A-7392F0756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68462-ED7E-4215-835F-5F0297A490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0355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3D2662-5F17-43F2-439F-EFA96343B6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75795A-4E1F-DBEA-5156-6BA96FDEB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475A6-2228-5983-DE69-B1A8F73C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5E58-9F13-4A9A-A9BD-647E83A70EFB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11A3B-6A95-20AF-36CC-17009BE64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2107D-F1B7-0C31-6250-D493A0012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68462-ED7E-4215-835F-5F0297A490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1808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62C2-4F11-2CFD-E16A-7E14C009C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CED41-48B3-FEA6-F014-9224CF3BC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B5996-256F-CFBD-CB59-A63A9344E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5E58-9F13-4A9A-A9BD-647E83A70EFB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B1B07-9210-1EF0-06D0-E240DDC05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386E0-FC30-22A3-D416-40BA99F48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68462-ED7E-4215-835F-5F0297A490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6246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287E7-CC9E-09FE-3415-9D523A0AE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B65A4-9C6A-5376-4C41-07CAF63A4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86DA6-3EF1-5AEF-CEDC-775BE9CC4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5E58-9F13-4A9A-A9BD-647E83A70EFB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488F2-9696-2986-7AD4-86A201E84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28079-14DE-8CE0-4CEF-7D6D32688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68462-ED7E-4215-835F-5F0297A490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6086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DBC63-A43E-8570-3EDF-9EC46049A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D327C-2F72-44C3-1113-CA31B0C0D1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B1198-B51F-8E81-5817-1FFF1C50AF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1270E5-CCC6-A071-8FB8-88EC1F358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5E58-9F13-4A9A-A9BD-647E83A70EFB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E0D58F-3D62-D369-61BA-3FC08F563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491008-7D7F-E629-3363-641F76365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68462-ED7E-4215-835F-5F0297A490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3432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C0639-40DA-4722-9CBF-28093879E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DF309-4D7B-7AEF-76AD-7E6DD33BD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B12D50-50D0-2B2B-CEF4-5DE64145F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6C97B9-C90F-AB90-04A1-52326DD3E6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289203-D5FA-6856-6BD7-0C53E2B714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2C9140-F3BA-4452-2F41-14EBFCC23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5E58-9F13-4A9A-A9BD-647E83A70EFB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9EFF3-2110-8CCF-9033-A779E241D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879724-FD6E-BBD5-D811-A1A181341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68462-ED7E-4215-835F-5F0297A490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7201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506A1-BBDE-5DFD-840F-A8A0F9A0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94FC63-70F0-9516-3B2A-A01DA236C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5E58-9F13-4A9A-A9BD-647E83A70EFB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A9448E-0D97-917E-C4EE-4E10B25CE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57AD00-BC2E-D38D-761C-0591FCC3F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68462-ED7E-4215-835F-5F0297A490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549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4AA20F-BA1B-1486-E729-D8E16CACD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5E58-9F13-4A9A-A9BD-647E83A70EFB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2B0999-AE1F-52D2-A377-381AFD257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1E726-7CA2-EFB5-C000-607E1B22B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68462-ED7E-4215-835F-5F0297A490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066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93622-6933-AFA4-BDDB-1F289F386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EC085-26F1-D108-C180-AB5F6C100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3DCEE6-3647-EC1D-5FEF-F6B374F56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EF460-308F-5C5B-C8C9-0A479A0CA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5E58-9F13-4A9A-A9BD-647E83A70EFB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FDB70A-8BF0-470E-B23A-A7501E2D3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819E49-76B6-C75B-D431-DD9F655EA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68462-ED7E-4215-835F-5F0297A490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9646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8C4E0-7B4E-789B-FFC6-1FD1518B1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6CB9D2-E171-0E86-F44A-140E0D975C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887057-B2A8-E311-BE2A-7DC81EFB7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9BC27B-252F-E35E-C63A-2AEC76A97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F5E58-9F13-4A9A-A9BD-647E83A70EFB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FD0A58-04F8-780B-6B72-EB7025E06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C09DD-00A3-9385-01C9-E88B46688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68462-ED7E-4215-835F-5F0297A490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9287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CA1E9F-9CD0-AF01-00D6-C5304009C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FE787-A98F-4819-20EA-FB6721982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34FCE-32C6-7BEB-4EE1-C3C91D422C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5F5E58-9F13-4A9A-A9BD-647E83A70EFB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6CFD1-08EF-C13D-A8C4-6D913B5683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5C320-3DFE-367C-4E03-AD760A5C9C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568462-ED7E-4215-835F-5F0297A490C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3758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00_laco">
            <a:extLst>
              <a:ext uri="{FF2B5EF4-FFF2-40B4-BE49-F238E27FC236}">
                <a16:creationId xmlns:a16="http://schemas.microsoft.com/office/drawing/2014/main" id="{F65BC5E4-CE05-F088-72DE-EDBC97F5B529}"/>
              </a:ext>
            </a:extLst>
          </p:cNvPr>
          <p:cNvSpPr>
            <a:spLocks noEditPoints="1"/>
          </p:cNvSpPr>
          <p:nvPr/>
        </p:nvSpPr>
        <p:spPr bwMode="auto">
          <a:xfrm rot="10800000">
            <a:off x="6971230" y="3311667"/>
            <a:ext cx="2820887" cy="814103"/>
          </a:xfrm>
          <a:custGeom>
            <a:avLst/>
            <a:gdLst>
              <a:gd name="T0" fmla="*/ 1085 w 1126"/>
              <a:gd name="T1" fmla="*/ 382 h 619"/>
              <a:gd name="T2" fmla="*/ 1040 w 1126"/>
              <a:gd name="T3" fmla="*/ 487 h 619"/>
              <a:gd name="T4" fmla="*/ 942 w 1126"/>
              <a:gd name="T5" fmla="*/ 551 h 619"/>
              <a:gd name="T6" fmla="*/ 746 w 1126"/>
              <a:gd name="T7" fmla="*/ 592 h 619"/>
              <a:gd name="T8" fmla="*/ 630 w 1126"/>
              <a:gd name="T9" fmla="*/ 601 h 619"/>
              <a:gd name="T10" fmla="*/ 861 w 1126"/>
              <a:gd name="T11" fmla="*/ 589 h 619"/>
              <a:gd name="T12" fmla="*/ 1012 w 1126"/>
              <a:gd name="T13" fmla="*/ 550 h 619"/>
              <a:gd name="T14" fmla="*/ 1090 w 1126"/>
              <a:gd name="T15" fmla="*/ 473 h 619"/>
              <a:gd name="T16" fmla="*/ 1103 w 1126"/>
              <a:gd name="T17" fmla="*/ 367 h 619"/>
              <a:gd name="T18" fmla="*/ 121 w 1126"/>
              <a:gd name="T19" fmla="*/ 121 h 619"/>
              <a:gd name="T20" fmla="*/ 36 w 1126"/>
              <a:gd name="T21" fmla="*/ 203 h 619"/>
              <a:gd name="T22" fmla="*/ 19 w 1126"/>
              <a:gd name="T23" fmla="*/ 322 h 619"/>
              <a:gd name="T24" fmla="*/ 85 w 1126"/>
              <a:gd name="T25" fmla="*/ 446 h 619"/>
              <a:gd name="T26" fmla="*/ 200 w 1126"/>
              <a:gd name="T27" fmla="*/ 525 h 619"/>
              <a:gd name="T28" fmla="*/ 151 w 1126"/>
              <a:gd name="T29" fmla="*/ 490 h 619"/>
              <a:gd name="T30" fmla="*/ 61 w 1126"/>
              <a:gd name="T31" fmla="*/ 381 h 619"/>
              <a:gd name="T32" fmla="*/ 48 w 1126"/>
              <a:gd name="T33" fmla="*/ 241 h 619"/>
              <a:gd name="T34" fmla="*/ 121 w 1126"/>
              <a:gd name="T35" fmla="*/ 121 h 619"/>
              <a:gd name="T36" fmla="*/ 282 w 1126"/>
              <a:gd name="T37" fmla="*/ 75 h 619"/>
              <a:gd name="T38" fmla="*/ 117 w 1126"/>
              <a:gd name="T39" fmla="*/ 147 h 619"/>
              <a:gd name="T40" fmla="*/ 58 w 1126"/>
              <a:gd name="T41" fmla="*/ 277 h 619"/>
              <a:gd name="T42" fmla="*/ 98 w 1126"/>
              <a:gd name="T43" fmla="*/ 414 h 619"/>
              <a:gd name="T44" fmla="*/ 213 w 1126"/>
              <a:gd name="T45" fmla="*/ 513 h 619"/>
              <a:gd name="T46" fmla="*/ 375 w 1126"/>
              <a:gd name="T47" fmla="*/ 570 h 619"/>
              <a:gd name="T48" fmla="*/ 753 w 1126"/>
              <a:gd name="T49" fmla="*/ 574 h 619"/>
              <a:gd name="T50" fmla="*/ 897 w 1126"/>
              <a:gd name="T51" fmla="*/ 550 h 619"/>
              <a:gd name="T52" fmla="*/ 1019 w 1126"/>
              <a:gd name="T53" fmla="*/ 486 h 619"/>
              <a:gd name="T54" fmla="*/ 1068 w 1126"/>
              <a:gd name="T55" fmla="*/ 385 h 619"/>
              <a:gd name="T56" fmla="*/ 1046 w 1126"/>
              <a:gd name="T57" fmla="*/ 271 h 619"/>
              <a:gd name="T58" fmla="*/ 952 w 1126"/>
              <a:gd name="T59" fmla="*/ 180 h 619"/>
              <a:gd name="T60" fmla="*/ 729 w 1126"/>
              <a:gd name="T61" fmla="*/ 88 h 619"/>
              <a:gd name="T62" fmla="*/ 462 w 1126"/>
              <a:gd name="T63" fmla="*/ 59 h 619"/>
              <a:gd name="T64" fmla="*/ 321 w 1126"/>
              <a:gd name="T65" fmla="*/ 37 h 619"/>
              <a:gd name="T66" fmla="*/ 402 w 1126"/>
              <a:gd name="T67" fmla="*/ 42 h 619"/>
              <a:gd name="T68" fmla="*/ 706 w 1126"/>
              <a:gd name="T69" fmla="*/ 63 h 619"/>
              <a:gd name="T70" fmla="*/ 909 w 1126"/>
              <a:gd name="T71" fmla="*/ 133 h 619"/>
              <a:gd name="T72" fmla="*/ 724 w 1126"/>
              <a:gd name="T73" fmla="*/ 50 h 619"/>
              <a:gd name="T74" fmla="*/ 478 w 1126"/>
              <a:gd name="T75" fmla="*/ 0 h 619"/>
              <a:gd name="T76" fmla="*/ 709 w 1126"/>
              <a:gd name="T77" fmla="*/ 27 h 619"/>
              <a:gd name="T78" fmla="*/ 922 w 1126"/>
              <a:gd name="T79" fmla="*/ 122 h 619"/>
              <a:gd name="T80" fmla="*/ 1030 w 1126"/>
              <a:gd name="T81" fmla="*/ 213 h 619"/>
              <a:gd name="T82" fmla="*/ 1113 w 1126"/>
              <a:gd name="T83" fmla="*/ 330 h 619"/>
              <a:gd name="T84" fmla="*/ 1117 w 1126"/>
              <a:gd name="T85" fmla="*/ 463 h 619"/>
              <a:gd name="T86" fmla="*/ 1055 w 1126"/>
              <a:gd name="T87" fmla="*/ 545 h 619"/>
              <a:gd name="T88" fmla="*/ 958 w 1126"/>
              <a:gd name="T89" fmla="*/ 590 h 619"/>
              <a:gd name="T90" fmla="*/ 702 w 1126"/>
              <a:gd name="T91" fmla="*/ 618 h 619"/>
              <a:gd name="T92" fmla="*/ 291 w 1126"/>
              <a:gd name="T93" fmla="*/ 603 h 619"/>
              <a:gd name="T94" fmla="*/ 284 w 1126"/>
              <a:gd name="T95" fmla="*/ 595 h 619"/>
              <a:gd name="T96" fmla="*/ 291 w 1126"/>
              <a:gd name="T97" fmla="*/ 590 h 619"/>
              <a:gd name="T98" fmla="*/ 281 w 1126"/>
              <a:gd name="T99" fmla="*/ 569 h 619"/>
              <a:gd name="T100" fmla="*/ 132 w 1126"/>
              <a:gd name="T101" fmla="*/ 506 h 619"/>
              <a:gd name="T102" fmla="*/ 29 w 1126"/>
              <a:gd name="T103" fmla="*/ 397 h 619"/>
              <a:gd name="T104" fmla="*/ 0 w 1126"/>
              <a:gd name="T105" fmla="*/ 263 h 619"/>
              <a:gd name="T106" fmla="*/ 46 w 1126"/>
              <a:gd name="T107" fmla="*/ 153 h 619"/>
              <a:gd name="T108" fmla="*/ 139 w 1126"/>
              <a:gd name="T109" fmla="*/ 93 h 619"/>
              <a:gd name="T110" fmla="*/ 289 w 1126"/>
              <a:gd name="T111" fmla="*/ 28 h 619"/>
              <a:gd name="T112" fmla="*/ 478 w 1126"/>
              <a:gd name="T113" fmla="*/ 0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126" h="619">
                <a:moveTo>
                  <a:pt x="1070" y="286"/>
                </a:moveTo>
                <a:lnTo>
                  <a:pt x="1080" y="316"/>
                </a:lnTo>
                <a:lnTo>
                  <a:pt x="1085" y="348"/>
                </a:lnTo>
                <a:lnTo>
                  <a:pt x="1085" y="382"/>
                </a:lnTo>
                <a:lnTo>
                  <a:pt x="1080" y="411"/>
                </a:lnTo>
                <a:lnTo>
                  <a:pt x="1071" y="439"/>
                </a:lnTo>
                <a:lnTo>
                  <a:pt x="1057" y="465"/>
                </a:lnTo>
                <a:lnTo>
                  <a:pt x="1040" y="487"/>
                </a:lnTo>
                <a:lnTo>
                  <a:pt x="1019" y="507"/>
                </a:lnTo>
                <a:lnTo>
                  <a:pt x="996" y="525"/>
                </a:lnTo>
                <a:lnTo>
                  <a:pt x="970" y="539"/>
                </a:lnTo>
                <a:lnTo>
                  <a:pt x="942" y="551"/>
                </a:lnTo>
                <a:lnTo>
                  <a:pt x="896" y="566"/>
                </a:lnTo>
                <a:lnTo>
                  <a:pt x="846" y="578"/>
                </a:lnTo>
                <a:lnTo>
                  <a:pt x="796" y="587"/>
                </a:lnTo>
                <a:lnTo>
                  <a:pt x="746" y="592"/>
                </a:lnTo>
                <a:lnTo>
                  <a:pt x="695" y="597"/>
                </a:lnTo>
                <a:lnTo>
                  <a:pt x="646" y="599"/>
                </a:lnTo>
                <a:lnTo>
                  <a:pt x="630" y="600"/>
                </a:lnTo>
                <a:lnTo>
                  <a:pt x="630" y="601"/>
                </a:lnTo>
                <a:lnTo>
                  <a:pt x="743" y="598"/>
                </a:lnTo>
                <a:lnTo>
                  <a:pt x="782" y="595"/>
                </a:lnTo>
                <a:lnTo>
                  <a:pt x="821" y="592"/>
                </a:lnTo>
                <a:lnTo>
                  <a:pt x="861" y="589"/>
                </a:lnTo>
                <a:lnTo>
                  <a:pt x="900" y="583"/>
                </a:lnTo>
                <a:lnTo>
                  <a:pt x="939" y="575"/>
                </a:lnTo>
                <a:lnTo>
                  <a:pt x="976" y="564"/>
                </a:lnTo>
                <a:lnTo>
                  <a:pt x="1012" y="550"/>
                </a:lnTo>
                <a:lnTo>
                  <a:pt x="1037" y="534"/>
                </a:lnTo>
                <a:lnTo>
                  <a:pt x="1059" y="517"/>
                </a:lnTo>
                <a:lnTo>
                  <a:pt x="1077" y="496"/>
                </a:lnTo>
                <a:lnTo>
                  <a:pt x="1090" y="473"/>
                </a:lnTo>
                <a:lnTo>
                  <a:pt x="1100" y="448"/>
                </a:lnTo>
                <a:lnTo>
                  <a:pt x="1105" y="423"/>
                </a:lnTo>
                <a:lnTo>
                  <a:pt x="1106" y="396"/>
                </a:lnTo>
                <a:lnTo>
                  <a:pt x="1103" y="367"/>
                </a:lnTo>
                <a:lnTo>
                  <a:pt x="1096" y="339"/>
                </a:lnTo>
                <a:lnTo>
                  <a:pt x="1084" y="312"/>
                </a:lnTo>
                <a:lnTo>
                  <a:pt x="1070" y="286"/>
                </a:lnTo>
                <a:close/>
                <a:moveTo>
                  <a:pt x="121" y="121"/>
                </a:moveTo>
                <a:lnTo>
                  <a:pt x="93" y="136"/>
                </a:lnTo>
                <a:lnTo>
                  <a:pt x="70" y="156"/>
                </a:lnTo>
                <a:lnTo>
                  <a:pt x="51" y="178"/>
                </a:lnTo>
                <a:lnTo>
                  <a:pt x="36" y="203"/>
                </a:lnTo>
                <a:lnTo>
                  <a:pt x="25" y="230"/>
                </a:lnTo>
                <a:lnTo>
                  <a:pt x="18" y="259"/>
                </a:lnTo>
                <a:lnTo>
                  <a:pt x="16" y="290"/>
                </a:lnTo>
                <a:lnTo>
                  <a:pt x="19" y="322"/>
                </a:lnTo>
                <a:lnTo>
                  <a:pt x="28" y="355"/>
                </a:lnTo>
                <a:lnTo>
                  <a:pt x="43" y="388"/>
                </a:lnTo>
                <a:lnTo>
                  <a:pt x="62" y="419"/>
                </a:lnTo>
                <a:lnTo>
                  <a:pt x="85" y="446"/>
                </a:lnTo>
                <a:lnTo>
                  <a:pt x="111" y="470"/>
                </a:lnTo>
                <a:lnTo>
                  <a:pt x="140" y="492"/>
                </a:lnTo>
                <a:lnTo>
                  <a:pt x="170" y="510"/>
                </a:lnTo>
                <a:lnTo>
                  <a:pt x="200" y="525"/>
                </a:lnTo>
                <a:lnTo>
                  <a:pt x="231" y="537"/>
                </a:lnTo>
                <a:lnTo>
                  <a:pt x="205" y="525"/>
                </a:lnTo>
                <a:lnTo>
                  <a:pt x="181" y="510"/>
                </a:lnTo>
                <a:lnTo>
                  <a:pt x="151" y="490"/>
                </a:lnTo>
                <a:lnTo>
                  <a:pt x="124" y="467"/>
                </a:lnTo>
                <a:lnTo>
                  <a:pt x="99" y="441"/>
                </a:lnTo>
                <a:lnTo>
                  <a:pt x="78" y="412"/>
                </a:lnTo>
                <a:lnTo>
                  <a:pt x="61" y="381"/>
                </a:lnTo>
                <a:lnTo>
                  <a:pt x="49" y="347"/>
                </a:lnTo>
                <a:lnTo>
                  <a:pt x="42" y="312"/>
                </a:lnTo>
                <a:lnTo>
                  <a:pt x="42" y="276"/>
                </a:lnTo>
                <a:lnTo>
                  <a:pt x="48" y="241"/>
                </a:lnTo>
                <a:lnTo>
                  <a:pt x="60" y="207"/>
                </a:lnTo>
                <a:lnTo>
                  <a:pt x="76" y="175"/>
                </a:lnTo>
                <a:lnTo>
                  <a:pt x="97" y="147"/>
                </a:lnTo>
                <a:lnTo>
                  <a:pt x="121" y="121"/>
                </a:lnTo>
                <a:close/>
                <a:moveTo>
                  <a:pt x="462" y="59"/>
                </a:moveTo>
                <a:lnTo>
                  <a:pt x="396" y="62"/>
                </a:lnTo>
                <a:lnTo>
                  <a:pt x="340" y="67"/>
                </a:lnTo>
                <a:lnTo>
                  <a:pt x="282" y="75"/>
                </a:lnTo>
                <a:lnTo>
                  <a:pt x="227" y="86"/>
                </a:lnTo>
                <a:lnTo>
                  <a:pt x="171" y="101"/>
                </a:lnTo>
                <a:lnTo>
                  <a:pt x="144" y="122"/>
                </a:lnTo>
                <a:lnTo>
                  <a:pt x="117" y="147"/>
                </a:lnTo>
                <a:lnTo>
                  <a:pt x="96" y="174"/>
                </a:lnTo>
                <a:lnTo>
                  <a:pt x="77" y="208"/>
                </a:lnTo>
                <a:lnTo>
                  <a:pt x="65" y="242"/>
                </a:lnTo>
                <a:lnTo>
                  <a:pt x="58" y="277"/>
                </a:lnTo>
                <a:lnTo>
                  <a:pt x="60" y="313"/>
                </a:lnTo>
                <a:lnTo>
                  <a:pt x="66" y="348"/>
                </a:lnTo>
                <a:lnTo>
                  <a:pt x="78" y="382"/>
                </a:lnTo>
                <a:lnTo>
                  <a:pt x="98" y="414"/>
                </a:lnTo>
                <a:lnTo>
                  <a:pt x="122" y="445"/>
                </a:lnTo>
                <a:lnTo>
                  <a:pt x="150" y="471"/>
                </a:lnTo>
                <a:lnTo>
                  <a:pt x="181" y="493"/>
                </a:lnTo>
                <a:lnTo>
                  <a:pt x="213" y="513"/>
                </a:lnTo>
                <a:lnTo>
                  <a:pt x="248" y="529"/>
                </a:lnTo>
                <a:lnTo>
                  <a:pt x="284" y="543"/>
                </a:lnTo>
                <a:lnTo>
                  <a:pt x="321" y="555"/>
                </a:lnTo>
                <a:lnTo>
                  <a:pt x="375" y="570"/>
                </a:lnTo>
                <a:lnTo>
                  <a:pt x="456" y="579"/>
                </a:lnTo>
                <a:lnTo>
                  <a:pt x="555" y="585"/>
                </a:lnTo>
                <a:lnTo>
                  <a:pt x="654" y="582"/>
                </a:lnTo>
                <a:lnTo>
                  <a:pt x="753" y="574"/>
                </a:lnTo>
                <a:lnTo>
                  <a:pt x="789" y="569"/>
                </a:lnTo>
                <a:lnTo>
                  <a:pt x="825" y="565"/>
                </a:lnTo>
                <a:lnTo>
                  <a:pt x="861" y="558"/>
                </a:lnTo>
                <a:lnTo>
                  <a:pt x="897" y="550"/>
                </a:lnTo>
                <a:lnTo>
                  <a:pt x="932" y="539"/>
                </a:lnTo>
                <a:lnTo>
                  <a:pt x="964" y="523"/>
                </a:lnTo>
                <a:lnTo>
                  <a:pt x="996" y="506"/>
                </a:lnTo>
                <a:lnTo>
                  <a:pt x="1019" y="486"/>
                </a:lnTo>
                <a:lnTo>
                  <a:pt x="1038" y="463"/>
                </a:lnTo>
                <a:lnTo>
                  <a:pt x="1053" y="439"/>
                </a:lnTo>
                <a:lnTo>
                  <a:pt x="1062" y="413"/>
                </a:lnTo>
                <a:lnTo>
                  <a:pt x="1068" y="385"/>
                </a:lnTo>
                <a:lnTo>
                  <a:pt x="1069" y="357"/>
                </a:lnTo>
                <a:lnTo>
                  <a:pt x="1066" y="328"/>
                </a:lnTo>
                <a:lnTo>
                  <a:pt x="1058" y="300"/>
                </a:lnTo>
                <a:lnTo>
                  <a:pt x="1046" y="271"/>
                </a:lnTo>
                <a:lnTo>
                  <a:pt x="1034" y="250"/>
                </a:lnTo>
                <a:lnTo>
                  <a:pt x="1020" y="229"/>
                </a:lnTo>
                <a:lnTo>
                  <a:pt x="987" y="203"/>
                </a:lnTo>
                <a:lnTo>
                  <a:pt x="952" y="180"/>
                </a:lnTo>
                <a:lnTo>
                  <a:pt x="916" y="159"/>
                </a:lnTo>
                <a:lnTo>
                  <a:pt x="855" y="131"/>
                </a:lnTo>
                <a:lnTo>
                  <a:pt x="793" y="107"/>
                </a:lnTo>
                <a:lnTo>
                  <a:pt x="729" y="88"/>
                </a:lnTo>
                <a:lnTo>
                  <a:pt x="663" y="74"/>
                </a:lnTo>
                <a:lnTo>
                  <a:pt x="596" y="64"/>
                </a:lnTo>
                <a:lnTo>
                  <a:pt x="530" y="60"/>
                </a:lnTo>
                <a:lnTo>
                  <a:pt x="462" y="59"/>
                </a:lnTo>
                <a:close/>
                <a:moveTo>
                  <a:pt x="523" y="16"/>
                </a:moveTo>
                <a:lnTo>
                  <a:pt x="456" y="17"/>
                </a:lnTo>
                <a:lnTo>
                  <a:pt x="388" y="24"/>
                </a:lnTo>
                <a:lnTo>
                  <a:pt x="321" y="37"/>
                </a:lnTo>
                <a:lnTo>
                  <a:pt x="278" y="50"/>
                </a:lnTo>
                <a:lnTo>
                  <a:pt x="234" y="66"/>
                </a:lnTo>
                <a:lnTo>
                  <a:pt x="318" y="51"/>
                </a:lnTo>
                <a:lnTo>
                  <a:pt x="402" y="42"/>
                </a:lnTo>
                <a:lnTo>
                  <a:pt x="487" y="39"/>
                </a:lnTo>
                <a:lnTo>
                  <a:pt x="560" y="42"/>
                </a:lnTo>
                <a:lnTo>
                  <a:pt x="634" y="50"/>
                </a:lnTo>
                <a:lnTo>
                  <a:pt x="706" y="63"/>
                </a:lnTo>
                <a:lnTo>
                  <a:pt x="775" y="82"/>
                </a:lnTo>
                <a:lnTo>
                  <a:pt x="821" y="96"/>
                </a:lnTo>
                <a:lnTo>
                  <a:pt x="865" y="113"/>
                </a:lnTo>
                <a:lnTo>
                  <a:pt x="909" y="133"/>
                </a:lnTo>
                <a:lnTo>
                  <a:pt x="880" y="117"/>
                </a:lnTo>
                <a:lnTo>
                  <a:pt x="851" y="101"/>
                </a:lnTo>
                <a:lnTo>
                  <a:pt x="789" y="73"/>
                </a:lnTo>
                <a:lnTo>
                  <a:pt x="724" y="50"/>
                </a:lnTo>
                <a:lnTo>
                  <a:pt x="659" y="34"/>
                </a:lnTo>
                <a:lnTo>
                  <a:pt x="592" y="22"/>
                </a:lnTo>
                <a:lnTo>
                  <a:pt x="523" y="16"/>
                </a:lnTo>
                <a:close/>
                <a:moveTo>
                  <a:pt x="478" y="0"/>
                </a:moveTo>
                <a:lnTo>
                  <a:pt x="535" y="0"/>
                </a:lnTo>
                <a:lnTo>
                  <a:pt x="593" y="5"/>
                </a:lnTo>
                <a:lnTo>
                  <a:pt x="652" y="14"/>
                </a:lnTo>
                <a:lnTo>
                  <a:pt x="709" y="27"/>
                </a:lnTo>
                <a:lnTo>
                  <a:pt x="765" y="45"/>
                </a:lnTo>
                <a:lnTo>
                  <a:pt x="819" y="66"/>
                </a:lnTo>
                <a:lnTo>
                  <a:pt x="871" y="91"/>
                </a:lnTo>
                <a:lnTo>
                  <a:pt x="922" y="122"/>
                </a:lnTo>
                <a:lnTo>
                  <a:pt x="968" y="155"/>
                </a:lnTo>
                <a:lnTo>
                  <a:pt x="995" y="178"/>
                </a:lnTo>
                <a:lnTo>
                  <a:pt x="1019" y="204"/>
                </a:lnTo>
                <a:lnTo>
                  <a:pt x="1030" y="213"/>
                </a:lnTo>
                <a:lnTo>
                  <a:pt x="1056" y="239"/>
                </a:lnTo>
                <a:lnTo>
                  <a:pt x="1079" y="267"/>
                </a:lnTo>
                <a:lnTo>
                  <a:pt x="1098" y="298"/>
                </a:lnTo>
                <a:lnTo>
                  <a:pt x="1113" y="330"/>
                </a:lnTo>
                <a:lnTo>
                  <a:pt x="1123" y="364"/>
                </a:lnTo>
                <a:lnTo>
                  <a:pt x="1126" y="400"/>
                </a:lnTo>
                <a:lnTo>
                  <a:pt x="1124" y="436"/>
                </a:lnTo>
                <a:lnTo>
                  <a:pt x="1117" y="463"/>
                </a:lnTo>
                <a:lnTo>
                  <a:pt x="1106" y="489"/>
                </a:lnTo>
                <a:lnTo>
                  <a:pt x="1092" y="510"/>
                </a:lnTo>
                <a:lnTo>
                  <a:pt x="1074" y="529"/>
                </a:lnTo>
                <a:lnTo>
                  <a:pt x="1055" y="545"/>
                </a:lnTo>
                <a:lnTo>
                  <a:pt x="1033" y="561"/>
                </a:lnTo>
                <a:lnTo>
                  <a:pt x="1009" y="571"/>
                </a:lnTo>
                <a:lnTo>
                  <a:pt x="984" y="581"/>
                </a:lnTo>
                <a:lnTo>
                  <a:pt x="958" y="590"/>
                </a:lnTo>
                <a:lnTo>
                  <a:pt x="894" y="603"/>
                </a:lnTo>
                <a:lnTo>
                  <a:pt x="831" y="612"/>
                </a:lnTo>
                <a:lnTo>
                  <a:pt x="767" y="616"/>
                </a:lnTo>
                <a:lnTo>
                  <a:pt x="702" y="618"/>
                </a:lnTo>
                <a:lnTo>
                  <a:pt x="638" y="619"/>
                </a:lnTo>
                <a:lnTo>
                  <a:pt x="522" y="617"/>
                </a:lnTo>
                <a:lnTo>
                  <a:pt x="407" y="612"/>
                </a:lnTo>
                <a:lnTo>
                  <a:pt x="291" y="603"/>
                </a:lnTo>
                <a:lnTo>
                  <a:pt x="289" y="602"/>
                </a:lnTo>
                <a:lnTo>
                  <a:pt x="287" y="600"/>
                </a:lnTo>
                <a:lnTo>
                  <a:pt x="285" y="598"/>
                </a:lnTo>
                <a:lnTo>
                  <a:pt x="284" y="595"/>
                </a:lnTo>
                <a:lnTo>
                  <a:pt x="285" y="593"/>
                </a:lnTo>
                <a:lnTo>
                  <a:pt x="287" y="591"/>
                </a:lnTo>
                <a:lnTo>
                  <a:pt x="288" y="590"/>
                </a:lnTo>
                <a:lnTo>
                  <a:pt x="291" y="590"/>
                </a:lnTo>
                <a:lnTo>
                  <a:pt x="419" y="595"/>
                </a:lnTo>
                <a:lnTo>
                  <a:pt x="390" y="589"/>
                </a:lnTo>
                <a:lnTo>
                  <a:pt x="320" y="578"/>
                </a:lnTo>
                <a:lnTo>
                  <a:pt x="281" y="569"/>
                </a:lnTo>
                <a:lnTo>
                  <a:pt x="242" y="557"/>
                </a:lnTo>
                <a:lnTo>
                  <a:pt x="204" y="544"/>
                </a:lnTo>
                <a:lnTo>
                  <a:pt x="166" y="527"/>
                </a:lnTo>
                <a:lnTo>
                  <a:pt x="132" y="506"/>
                </a:lnTo>
                <a:lnTo>
                  <a:pt x="99" y="482"/>
                </a:lnTo>
                <a:lnTo>
                  <a:pt x="69" y="454"/>
                </a:lnTo>
                <a:lnTo>
                  <a:pt x="48" y="426"/>
                </a:lnTo>
                <a:lnTo>
                  <a:pt x="29" y="397"/>
                </a:lnTo>
                <a:lnTo>
                  <a:pt x="14" y="365"/>
                </a:lnTo>
                <a:lnTo>
                  <a:pt x="4" y="331"/>
                </a:lnTo>
                <a:lnTo>
                  <a:pt x="0" y="298"/>
                </a:lnTo>
                <a:lnTo>
                  <a:pt x="0" y="263"/>
                </a:lnTo>
                <a:lnTo>
                  <a:pt x="6" y="228"/>
                </a:lnTo>
                <a:lnTo>
                  <a:pt x="16" y="198"/>
                </a:lnTo>
                <a:lnTo>
                  <a:pt x="30" y="173"/>
                </a:lnTo>
                <a:lnTo>
                  <a:pt x="46" y="153"/>
                </a:lnTo>
                <a:lnTo>
                  <a:pt x="67" y="133"/>
                </a:lnTo>
                <a:lnTo>
                  <a:pt x="89" y="118"/>
                </a:lnTo>
                <a:lnTo>
                  <a:pt x="114" y="103"/>
                </a:lnTo>
                <a:lnTo>
                  <a:pt x="139" y="93"/>
                </a:lnTo>
                <a:lnTo>
                  <a:pt x="166" y="83"/>
                </a:lnTo>
                <a:lnTo>
                  <a:pt x="206" y="61"/>
                </a:lnTo>
                <a:lnTo>
                  <a:pt x="246" y="42"/>
                </a:lnTo>
                <a:lnTo>
                  <a:pt x="289" y="28"/>
                </a:lnTo>
                <a:lnTo>
                  <a:pt x="332" y="16"/>
                </a:lnTo>
                <a:lnTo>
                  <a:pt x="377" y="9"/>
                </a:lnTo>
                <a:lnTo>
                  <a:pt x="421" y="3"/>
                </a:lnTo>
                <a:lnTo>
                  <a:pt x="478" y="0"/>
                </a:lnTo>
                <a:close/>
              </a:path>
            </a:pathLst>
          </a:custGeom>
          <a:solidFill>
            <a:srgbClr val="C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3169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Andrade, Arthur</dc:creator>
  <cp:lastModifiedBy>Andrade, Arthur</cp:lastModifiedBy>
  <cp:revision>1</cp:revision>
  <dcterms:created xsi:type="dcterms:W3CDTF">2025-10-28T18:57:42Z</dcterms:created>
  <dcterms:modified xsi:type="dcterms:W3CDTF">2025-10-28T18:57:46Z</dcterms:modified>
</cp:coreProperties>
</file>