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BB1E-FE9D-ABEB-72C8-DFC6A56A8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21898-05AC-4C1E-FB47-CC87A8244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53A99-AC8F-15DB-F853-374D2C23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5AB65-8F0E-024A-5297-716C08D9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054A9-0BA6-1C3A-944D-9B3D675F1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E755-A761-4484-A907-7225F34C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AF272-6771-65B4-ADC6-030A7B2A5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AD8C-5D44-C1EA-287B-F23BF93D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6D3BE-8A6B-AAEE-2682-CB8D9ECE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2E1CB-00BE-0FAE-64CD-53A8C2F1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98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BF81CE-D984-637D-88F8-FDE6846ED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E7C1A-A42B-9BD8-0450-7C03DAE67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5FD18-5F89-4FF8-85CB-5870D80A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57DBB-8560-C9B4-602F-799AEDA7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5F25-828F-64E2-77FF-44A959C6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4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5187-6AA5-E555-0769-7DB4940B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2C90-B3B3-9EFD-FD46-D5E6BCF1A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871A-AAD9-1623-09C9-90FDD04C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5CF05-F19B-3B1E-695F-ACD8A4DA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15E11-B0FC-5862-1B8E-2D23E865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09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CF4B-F066-AE11-31D4-ABA00E15B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26AF4-55A3-22A5-F052-2CAA6AE2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7059F-1A0F-0CFA-77E5-B8568CBE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9088-4BB4-BF13-C56B-4D40984E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53149-A279-10DE-79FD-0292B643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9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8147-CDD1-7F8E-F035-7FAD3DFE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304B-C257-F735-0F23-000A8C6FF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764E5-82A3-E7F7-D428-5EA98BCD3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23CA3-8B89-E1B1-E409-ECE2C18F3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D4954-27F1-4B42-B5A3-83D65B186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83C99-CD91-4457-E8AC-5991ECB1E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86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CFCC-8DE5-2854-D8E0-4131F5E6A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7F66C-38AE-1F72-4A2F-706581696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1B17C-E0FB-9E7E-5BA1-2D7B90972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A3541-CF4F-6ED2-2ECA-B17498346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3C7C5-2555-4446-1AF4-752D1A80E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07900-BFCE-FACC-C4E9-02AAECFC1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FDA59-233B-5B69-9FB4-9602D8EA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41C7-D0F2-CC1E-AF59-E6E83F82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68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8A40-77E5-A562-C3A9-DBDB458C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245F6-A531-44C8-BCC2-6D8A5FE8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F64B3-0BFD-7AA0-6474-BC9305BC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DC9C1-276A-CFF4-C22B-53BD4FD2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28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6D889-279F-4448-E187-27823BB8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9B7BDE-97F2-60E0-FBDD-1665452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DDA6-A576-8D26-5DAF-694668E9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49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4C64-BB25-9711-A957-725F0158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00EE-C385-A353-F0F1-1918EF68D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28E1-E8B7-7260-6878-063DB158F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A7765-78CA-0861-E548-40F02B1E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60162-9D06-CF14-D5F3-687B76E9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F8837-9211-86D9-91BE-D2F15E774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1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1EBA9-56B1-39A1-1297-8FD6884B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4AECC-C193-A939-DBF8-A3ABE805D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85C77-C126-811B-04D3-81C8E91B5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FA48-977A-9887-0426-96BAF19A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11EE-0D33-9F27-7ACA-6F72EF57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775EA-E7F0-23E0-D550-0F642DDB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121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97F54-61E4-5474-857D-6F5FE5B17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E81CD-50D4-B4EB-479C-0AB5629F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923D-918B-480F-704D-04077DA05C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561E14-9365-4F6D-B06B-19F2AB543021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FB6C-3DD0-CCB4-82B8-EAA6A75D4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3FF4-17EA-D54C-032A-9F7B067A3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41F70-0E79-4913-84BB-9B89CD9D38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293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07BC8B89-D982-0B25-806B-093953094206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99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2025-10-28T19:36:57Z</dcterms:created>
  <dcterms:modified xsi:type="dcterms:W3CDTF">2025-10-28T19:37:14Z</dcterms:modified>
</cp:coreProperties>
</file>