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F44FD-3165-120F-3DA0-B47C6D114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2F3028-1565-9B30-914A-BB23CDA01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F0-904D-C13C-E5B9-E7916E504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CAE4-B829-D975-0F41-0738ECBF0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5A65A0-E40D-DAF7-308A-38C0031F7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1765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89025-8448-72ED-17D4-BAEFFECB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038AA0-A78C-DE96-B52B-40E7CF900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CE2A8-B628-9010-651C-C39878F42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0A2E-3E34-ACB7-776D-EE3E9D3D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61337-A809-4BAA-7799-2F39A262C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5577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8C0CF6-ED50-28FE-4C6C-21D500C913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BC9823-E84E-E883-33A2-4F940445C5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8578F3-3ADC-E89D-3CDC-AEF6BE651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52E6-9EC9-B226-93B2-3A1861071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7E53-174D-6792-1D51-7E3B6A0E9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39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1FFD1-EA1C-9147-DE25-5C4212E61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3C0F1-01C3-B639-E6FA-D4CEE89AB9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B779E-0756-C482-B605-EB14D61C3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2D1A32-0C6A-843D-5385-ADA07D702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72497-4CC2-F016-C40C-1EEEF8121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3263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79F47-7200-8D2C-D0EF-FC2F80B5C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445E7-7970-34EC-7712-FFD95C44B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E3176-2B1C-8252-B342-D0358F28A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8CDF-DDA6-07DE-F0F9-54E909533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BDAC1-3AB3-F077-185D-01A34B0C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62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2DAA-233B-F095-40DF-E66000D33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5696D-D0CE-222B-3214-9E4206D4FD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4820EA-79A2-2E35-2DE7-58941DEF4D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18543-65EB-93C3-C3DD-491CE07F1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D0DC0-BE0C-8048-771F-5334F4365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A43EF-2920-15D5-686A-46345CB48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864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E0705-8701-0ABF-ECE5-687A11356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5AA5-180C-3916-572C-BCD5525CA7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DF4852-00FB-EF69-D2F7-6D87F87CE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C90141-C9DC-DF82-D1F9-8AD556C4F3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3ACC8A-E39B-1A06-AECE-533C636501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D17CC-3283-5AFF-9EB3-3A53FFDCC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6EB021-A302-C9A0-BF7E-9BBF28EEB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FEC0C8-A8D5-F088-CF59-FCE7A2342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5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CD928-72D6-FC2D-9AD2-D48B11B3A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BEF50-8D9A-618E-8EAF-F769BB651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3C634-E699-EB9F-73FE-587EE7A96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3734E-2884-C34A-BF83-BD265D3BA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566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F88F47-4E41-08F9-5B1E-3B54571B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D22D64-5E4D-6821-583F-33F247C8B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71D2C-4C6B-40DE-0B15-1ECAA1D6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994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0C63-46E4-B09E-9344-7AE863A25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29DF3-CC36-554F-3D6A-AD0F139F9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1B5ED-E5B7-4653-5691-887652881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BFE290-55DD-D75B-659A-AF34F71AB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5EC99-37C9-B597-2872-097DD58B7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1F91BC-8F07-F32B-F07A-225E8AF6F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44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EBB17-B18B-E128-C714-58629598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FD4404-A56B-C597-5C5C-6DD735CABE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137F7-524C-95AF-08A2-C0199F99D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7AB8E7-3045-A43E-2E75-1A109C2DD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1E406-0244-5E6B-B464-8A6FF583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106075-558E-7540-118E-830EE645C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9840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67914E-1508-0039-2279-55BA6A0AE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AEA02-F876-8BAA-3D16-C75B8FE0D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E6C69-62C1-6BF5-5603-743092E22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A453A-E876-4B9E-9004-1CD170FF8F2A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BDA1A-961A-9945-AD23-955147DD62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1DA9B-01A3-84D4-0DE0-B8363DFE18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A9EB40-FC82-408B-9351-5000686E83A1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038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055A5B31-48C1-1452-F8D8-809585FD0A52}"/>
              </a:ext>
            </a:extLst>
          </p:cNvPr>
          <p:cNvSpPr/>
          <p:nvPr/>
        </p:nvSpPr>
        <p:spPr>
          <a:xfrm rot="10800000">
            <a:off x="6971386" y="3311957"/>
            <a:ext cx="2820924" cy="813816"/>
          </a:xfrm>
          <a:prstGeom prst="flowChartSummingJunction">
            <a:avLst/>
          </a:prstGeom>
          <a:noFill/>
          <a:ln/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7893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2025-10-28T19:58:59Z</dcterms:created>
  <dcterms:modified xsi:type="dcterms:W3CDTF">2025-10-28T19:59:04Z</dcterms:modified>
</cp:coreProperties>
</file>