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1C8-8F23-7C60-DD7F-92B5CAF99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6C693-7BA5-B486-F100-D7C84F583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8FD4-9F7C-7746-FC80-7474613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ED9D-4FDE-A019-F878-3AEB452F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53C92-9F42-001C-D6D8-0AC56D0E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69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6C4A-47C2-4B7D-1F46-8F6913C2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CECC9-5665-56B8-A587-C9895E1EE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085C-4DED-F7CA-B9C7-6E5D36011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EF13-8F63-7B9D-72C5-8A0831F0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C1B5F-21C4-C176-C034-F294FEA6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53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6B447-2FE2-13FC-0AC6-F25C3F5A1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57865-902E-E704-60B3-73AA52BA0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6573-34ED-2003-9802-88A2A1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41E1-00DF-483B-19EE-5F013D79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6492-25BE-4121-DA19-ED989C7C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58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4C75-B0E6-72E5-B145-03AFD952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0EC1-DC87-ED32-F683-E834559D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51C1-104E-66AE-2339-D25D257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367D-1E4C-620F-C2A1-995A7E11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013F-B814-04FC-1E9F-EEE9EE7A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16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6FB-48A9-7A36-0D63-EC93A4D7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B5855-C257-A228-D5AE-C8A6C455B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6AC1-1385-B8D2-6D71-69F18145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0532C-8AA9-0707-CE40-E5E40EED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132A-9379-8258-C60D-81E372B7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32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C306-9369-EC06-F824-01002489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2F3C-F8E8-F4C9-9A14-112341FAA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FAA59-9D01-32E5-4B05-903C93D62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9EC1-BA71-DBD0-1E7A-965F7711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3673-3945-5BD1-C8CC-9858BC49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CFC9-6F04-CB82-8381-AFE1D607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49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2C69-2F59-4DC1-F245-4CFE1280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3C24C-2638-E28E-C14A-734EBED3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06149-6379-2A1A-69F5-FA302D1F5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53CE9-047F-3274-7892-DEBD12B93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98A2F-7ED3-1394-1125-71159ADEE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3A5B5-0180-690A-DC20-134A1D7B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DFB3C-05F6-D1D9-A2CB-FE2B6FBC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4D11F-CFD3-116E-34C5-B9555B38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3E6-E7E8-931C-52DA-54548CBB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FF3B2-915C-092A-1992-64A0D347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60AD4-8622-6463-A128-DD6598E1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44DB2-65BF-7314-88AB-AF64769D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37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1E3E6-C79C-4B33-1531-824F0D9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1E5C2-D559-F390-9E22-96CD0CA6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979A6-B56B-EB89-7EF1-F016960A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15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0A8E-760F-349B-7053-F384439F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A1578-49D7-B83C-02E8-FD91C73C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E75F-63DB-3538-7E28-065C5A332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62223-BEAD-EAA3-7EEC-AB351C1D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5A8D6-BA68-FF92-28FF-FCDC03F3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5ACE-619A-02EA-5BBF-EF21F171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48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8EAD-C53A-CCC6-257D-C7659949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55323-183D-B252-F93C-EDB3B60A0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C3367-A4AC-E80F-35CA-89271042F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467C-082D-D9D0-2069-3A7AA57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22F66-5867-E6DC-B724-9FE1A474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832EC-4E44-DDEA-C5C5-75575695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18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D5FC9-A7FD-4F19-AE23-53141830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B8FE3-7253-C417-9C45-ED79FC23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FCDA-C6C0-1209-E6C7-7044F6BD2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EFA81-1697-477F-8C45-0A50FFB34ED6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BEEDC-3443-7E09-8B9E-FD8A411D5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F2853-C596-7D32-6BD2-8C4A1A0A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62533-EA19-456F-9BC0-6C4A191728A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9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TAG">
            <a:extLst>
              <a:ext uri="{FF2B5EF4-FFF2-40B4-BE49-F238E27FC236}">
                <a16:creationId xmlns:a16="http://schemas.microsoft.com/office/drawing/2014/main" id="{70539303-E2DE-C568-297F-4D3FC2768475}"/>
              </a:ext>
            </a:extLst>
          </p:cNvPr>
          <p:cNvSpPr/>
          <p:nvPr/>
        </p:nvSpPr>
        <p:spPr>
          <a:xfrm rot="2700000">
            <a:off x="10881793" y="387352"/>
            <a:ext cx="1633966" cy="219075"/>
          </a:xfrm>
          <a:custGeom>
            <a:avLst/>
            <a:gdLst>
              <a:gd name="connsiteX0" fmla="*/ 0 w 1633966"/>
              <a:gd name="connsiteY0" fmla="*/ 218906 h 218906"/>
              <a:gd name="connsiteX1" fmla="*/ 216863 w 1633966"/>
              <a:gd name="connsiteY1" fmla="*/ 2044 h 218906"/>
              <a:gd name="connsiteX2" fmla="*/ 1415059 w 1633966"/>
              <a:gd name="connsiteY2" fmla="*/ 0 h 218906"/>
              <a:gd name="connsiteX3" fmla="*/ 1633966 w 1633966"/>
              <a:gd name="connsiteY3" fmla="*/ 218906 h 21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3966" h="218906">
                <a:moveTo>
                  <a:pt x="0" y="218906"/>
                </a:moveTo>
                <a:lnTo>
                  <a:pt x="216863" y="2044"/>
                </a:lnTo>
                <a:lnTo>
                  <a:pt x="1415059" y="0"/>
                </a:lnTo>
                <a:lnTo>
                  <a:pt x="1633966" y="218906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rgbClr val="FFFFFF"/>
                </a:solidFill>
                <a:latin typeface="Graphik Black" panose="020B0A03030202060203" pitchFamily="34" charset="0"/>
              </a:rPr>
              <a:t>NÃO EXAUSTIVO</a:t>
            </a: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Black" panose="020B0A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Graphik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2025-10-28T20:02:30Z</dcterms:created>
  <dcterms:modified xsi:type="dcterms:W3CDTF">2025-10-28T20:02:34Z</dcterms:modified>
</cp:coreProperties>
</file>