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9D53F7-DA1C-E251-1DFA-58B3C26DF742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77B3B2-5A59-DC7B-E31B-2136C6BCEA4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DA90F4-4B5D-811C-467B-439157360D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D0C90F-B840-5C1B-146C-D25169C5E3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F34B05A-CDD7-1913-6794-B20D8852F3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7581022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619910-839D-648E-B422-1AA1CAAF306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16EF85D7-AF66-5103-225E-20C8063CD27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DA906DD-43B9-030C-0C8F-F06E8A7D76E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D2CDA75-EAEF-71F8-30BA-7CE57D3833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6EC18B-05A0-710A-CBC8-BC55BF9EDA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02344072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478CBC2-7C18-40A3-765F-33C6B29F4FD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1126C2A-E360-BB15-6F93-B7E6B2316A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B8C0F64-9E42-8B1C-BF58-BE00410E85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49CB59-5495-DF14-27B6-32A067DC0B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98496AD-B384-2C16-19BF-FF9852CDF2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4942401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36CC1B-4122-CEC8-C9A3-29D3900DF2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429A0B9-11EF-75E4-6B9A-430270A7A6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B10834-C5BD-A514-4160-DA3F0CE028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780E1CC-EE75-B8CC-7068-49538F2FE3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0F31D5C-1E58-9839-4689-8D03C3FCF8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42091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EDA2E-0D91-FADC-59DB-E3F75DD465F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98D22A-DCDE-1A51-058E-2A55E3059E09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31B4F01-2ABA-182F-3F82-C79041DF5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C94388-0A98-46CD-9DB0-E080F2D5A9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A272CB6-37B7-87AF-C333-68DA4CB935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9219466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492D823-90F5-FB41-3318-DECE2310ED1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DD8CD3A-626A-8D2F-30C1-CA69BDDCA8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758C31C-1741-318A-E8EA-4F90BB140A5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72A6FF60-EEB5-4E09-3D0A-A5E35B3099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0EB4A83-BAA1-D37A-A5DB-658F55C69A3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73A8E40-F4AE-916C-70EB-931E314D0D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86871703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CB6DFA1-5B6B-1A7E-C718-FCC930C7571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EBF1C14-84D3-1AEF-6F72-BB60A0D0088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F56E59E-7B83-B794-BF89-4044C866AEC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E7E70883-64EA-191F-C675-0BBD2F01757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13393D4-B3DE-5689-8F3E-F359363ED0D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CC04293B-8D4A-A03E-5C9B-0C2A591C1A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3AABD28-E276-9C2F-BA45-ECF4969F02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7CFE349-8BB1-1DD3-FE95-8B0EE32175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0638824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48DFBA-DC80-1F20-E39D-C9460804042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319D169D-711F-4B56-8B7E-BB88A6C568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D6C89382-92F5-6D55-F37B-2A76EC4C37E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03E21EB-CFE8-517D-5EEE-59FCD02661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97033107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1BF95FA-C77C-DD7B-20D0-FB12AEC8A2C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5E71CF1-286A-403C-117C-6B0911314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D7AF307-43B8-C651-D9BD-F2953C0355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0832668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B2776A0-F4F1-1632-62E1-1D98F1F08F5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A97CBB2-C819-7894-42A3-BB98A2FE53F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F9146AB-CEBF-A007-36FB-49283BD0F3F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D9BAC14-83E5-384B-8494-80BDA63B3C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C95D2-00A1-9628-2383-89E649D72C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A2B07BD-1098-767E-559F-DB5CE6808E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369328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8F819B-D9CD-FE37-46CD-38D24828678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CDD05C57-9C4C-AC5E-8932-68BFF91B2FE2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5CB0917-55C9-3EFD-4396-2D611E72627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D80CA1-C3FD-BEBE-9C38-8407F4AFDF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4997697-846C-7B3B-95BC-12BA1E0DCB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272576D-6E73-31E7-0FCB-867AAA8D2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361943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E1CFF29-4FED-0BCF-5151-4D540F23C1E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pt-BR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90208BE-CD52-548A-7195-621D2E0BA7D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pt-BR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06136A8-BC72-6BC9-6E2F-16EB0E0D8039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6FE1DFC9-DA96-4945-A784-4FF05F8EEFF8}" type="datetimeFigureOut">
              <a:rPr lang="pt-BR" smtClean="0"/>
              <a:t>28/10/2025</a:t>
            </a:fld>
            <a:endParaRPr lang="pt-BR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A60B0EE-BE33-FFE1-AAC6-782E9DE6868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B2BEEA9-2DFB-6786-23C4-2C767A7D525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E2774021-9410-44B5-86B5-8B4EB4644564}" type="slidenum">
              <a:rPr lang="pt-BR" smtClean="0"/>
              <a:t>‹#›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3798266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asted-image.pdf">
            <a:extLst>
              <a:ext uri="{FF2B5EF4-FFF2-40B4-BE49-F238E27FC236}">
                <a16:creationId xmlns:a16="http://schemas.microsoft.com/office/drawing/2014/main" id="{2D9A17ED-DA05-CF18-E6D2-6767A443C943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duotone>
              <a:srgbClr val="00BAFF">
                <a:shade val="45000"/>
                <a:satMod val="135000"/>
              </a:srgbClr>
              <a:prstClr val="white"/>
            </a:duotone>
            <a:extLst>
              <a:ext uri="{28A0092B-C50C-407E-A947-70E740481C1C}">
                <a14:useLocalDpi xmlns:a14="http://schemas.microsoft.com/office/drawing/2010/main"/>
              </a:ext>
            </a:extLst>
          </a:blip>
          <a:srcRect/>
          <a:stretch>
            <a:fillRect/>
          </a:stretch>
        </p:blipFill>
        <p:spPr>
          <a:xfrm>
            <a:off x="5384093" y="1206991"/>
            <a:ext cx="2058760" cy="3279114"/>
          </a:xfrm>
          <a:prstGeom prst="rect">
            <a:avLst/>
          </a:prstGeom>
          <a:ln w="12700" cap="flat">
            <a:noFill/>
            <a:miter lim="400000"/>
          </a:ln>
          <a:effectLst/>
        </p:spPr>
      </p:pic>
    </p:spTree>
    <p:extLst>
      <p:ext uri="{BB962C8B-B14F-4D97-AF65-F5344CB8AC3E}">
        <p14:creationId xmlns:p14="http://schemas.microsoft.com/office/powerpoint/2010/main" val="96706926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Aptos</vt:lpstr>
      <vt:lpstr>Aptos Display</vt:lpstr>
      <vt:lpstr>Arial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Andrade, Arthur</dc:creator>
  <cp:lastModifiedBy>Andrade, Arthur</cp:lastModifiedBy>
  <cp:revision>1</cp:revision>
  <dcterms:created xsi:type="dcterms:W3CDTF">2025-10-28T20:53:36Z</dcterms:created>
  <dcterms:modified xsi:type="dcterms:W3CDTF">2025-10-28T20:53:43Z</dcterms:modified>
</cp:coreProperties>
</file>