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57008-106B-63C3-E904-701F74F6BA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D8A991-1508-48BA-F38B-2C1BF3E2A3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03161D-C6D5-C37C-3C57-D2D946B7C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2030AD-9959-0F65-81D1-E7686FAEA0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85D0C-7DDD-C78C-4466-6940D1839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78120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4BDE6-A2AC-DDCF-891D-0D46960CB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7C09F-D1A3-2BE0-D493-F1A44930C9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CB984-1087-355B-5CF6-AA9B13E95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73961-4E18-34E2-18F8-48E799F32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BAFC-947A-1B5E-C1B7-BDECB739D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7752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6ABE2E-A2F3-4892-8826-8200EDDBDD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07BEAE-E23E-49B8-4EF5-5E3D99DD1F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E2BE6-0191-581A-8ED3-1A3750BC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71D3-99FB-0540-5175-DAF52C1FB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49A9E-569C-DEA2-4446-3C20024D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4809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ACA2A-6974-4A9A-D1FE-5457668DC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19724-22F4-7366-4972-CDAC6C40DB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5423B-C794-914B-3729-D833452E8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158D5-A97C-EB82-B64B-395FA682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0209D-05C9-B697-39CD-6D4796E09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5406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5CB3C-7677-B20D-C438-71CA4AF50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8EBFC-91BC-C20F-E9FD-F65DF90E5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C4A44-2767-F511-18CF-085349BD7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6A03AA-5000-788C-D9E8-827228996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EB30A-4F09-2F62-6D8B-D0605DA03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258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C8556-F309-C35E-C397-776309A3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25CBB2-107F-5B98-2E1D-D4132CC6EA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17F024-17AD-07CE-49B2-FDE05F65D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0CFFCF-6124-1A06-F716-C07B0EDE7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AC28D1-5D17-E8F8-1C0E-7899604A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0F365C-BD72-B992-016D-4B385A74E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7857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74844-4B32-48B7-F111-06710B88A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07625-980B-81F6-80F9-8BF84E4DB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2E1C0-7788-13A4-1F48-75BCE84CB8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59970B-4867-577B-9565-3CE33E0656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BEF5F8-0F68-B315-0833-0EC5794171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47B2B8-F9C1-3194-A173-E24D24A7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107184-F415-85C3-F851-D2083F6F0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C16F39-9AB7-39D4-AD36-C05DE8593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878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C2A542-F31D-B17B-CE49-A9F520865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84FBCF-85A9-3523-55EB-44D697E17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2F903-27B3-9784-5E4A-07F740427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29D425-62BA-FEFF-CA28-9705D2EAE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420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B6791-C3D7-384F-9418-3F65CA52BA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AB26AE-CBEC-75CE-B8E8-85884E10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253F7-6AE0-67C0-EB63-921A51D3F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5953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A3DD-2455-7EA0-BCAD-B9414030B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BD50C-529C-1865-D0DC-A809DAFC0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9C1DCB-B219-F2A4-77E4-5C07377D1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0CE57B-F9C9-4210-B8B2-93AE40AA8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19A9C-71EA-81AE-9F4A-2714739A6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B793C4-9633-9A17-BA44-F4174EFAC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5680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1C3E-F698-F59B-A54E-6E2E5FB62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A7578-E0C9-9E46-27F8-121A6A4B1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3CB76E-11F7-1C27-8FBA-593B0CBC3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66DF-0B31-49FC-0256-9E3FDBD33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9C59F-ABA6-5FCA-8C45-F72BE564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48E2B0-C48A-C59F-39AF-9C46D994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727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9EC82-E90B-88B1-7A7C-47BC8A972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0C83C9-9166-FA1A-6AF0-B96B5E9C5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492FC-7577-E14C-0514-8A6F58923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1E6D02-6633-400A-9924-003888E9D4DB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89082-FED0-639F-D095-BA3A65706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9E8D-173F-22D5-D260-1F9A71B23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6CB636-C9C3-4E41-9082-360D3D6D7DF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80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52DEC665-2D7E-D5BA-98C9-4498AB9364AD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rgbClr val="00BA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84093" y="1206991"/>
            <a:ext cx="2058760" cy="32791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323956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2025-10-28T20:54:22Z</dcterms:created>
  <dcterms:modified xsi:type="dcterms:W3CDTF">2025-10-28T20:54:28Z</dcterms:modified>
</cp:coreProperties>
</file>