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B256-6033-9EAB-56D7-1735075CC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73EF5-93DB-A6F2-61BD-8A5C0728F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E99D3-7926-EAB2-4BBD-BE2A0F11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2233-883C-DF17-5039-8FD18889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F9FB-28D0-7E31-EC9E-F207B5B5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EDB-E4B5-7F15-1DEF-F2F35AAB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6D28FB-F573-D9F8-8496-F2EAEC78B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5E9C-AD07-D7A5-75CD-202050BA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53EE4-57FA-4F58-4C83-84F1321E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7334E-0B59-D36F-1117-70DD5793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92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F57297-224F-20FB-7836-4DD659818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6B688-F0B0-22A3-BC4C-4EA040CAA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B4E2-FA8F-241A-0735-D7586593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73DE8-211B-84C6-D3B4-630D7A6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6537-5D31-018C-9553-6F32B408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1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CE7C-009E-65B4-7553-D3BEA7A10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8F974-4D93-F0D2-D050-71A0F078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F5F3-1B17-A75F-947D-EB760CE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6C854-2E66-365D-A91F-BDC62717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FDE-5CFC-4829-E152-F09AC4E0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227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45A5-D44E-1753-600A-AD93E105A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AED6C-D374-F66F-64C4-66C49D236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C237-9DAC-6652-C8D9-CBF2599A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9BA82-7EE8-68EE-26C7-8F151D2A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9CD3-5628-4D1E-8910-A1CDB0BE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47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7303-8306-39A4-FE07-FAE82489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285AA-5A26-7AB8-7846-0CA8F3E00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411EC-986D-23EF-35DB-D61FA76CB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680B8-E328-1302-4FBC-353B0B46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5B2B-C306-6254-37B5-F635AED5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FA828-BB19-9F73-D1AB-61BDD6A0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0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41E9-E013-3596-2B13-30AED51E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6681D-4AFF-53A8-1011-ED808F74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4084D-EEDD-40A5-2DC7-7210B6905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26D413-93AA-9E4E-AB3F-DF0B970A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4039-B5F0-0FF8-72C6-7B05DD531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59162-2984-1061-7967-C08C3913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07440-1260-7215-7E12-600880DC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7F3B8-F0CF-C24A-C9C7-7DAE0BB6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40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27F6-B4C9-10A5-FEE7-46D29F3F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BB245-A4B3-6690-FFA5-2D48BC42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199D-F23D-5588-93FC-BB05378C4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6A559-D637-0AA1-766A-372B9EEB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9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6E914-DF65-D9E4-101F-1CD7CA5E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BE811-D29E-EB30-7526-82ED9B82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79085-38DB-6444-D5A5-E4A1371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96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F6E5-A8D4-8299-9A6A-C1FAB4333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CDF-2D58-C371-2496-412EC1CE7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1798-B4AA-265C-D980-C1ED2288F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DD76-7FBE-C7AD-33E8-00C243CD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97F8-5489-9622-E6EB-FCCFB090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AD400-1699-F8D5-A1AF-5930EE44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63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6155-BEB1-51D2-B712-900C1632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14A77-3DD7-A9CB-FB1A-2FD00BAAE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2ED06-FF97-DBD4-6DEB-ED665932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375B8-99E3-8415-F743-CC91FCB8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15146-0881-8509-F057-812D5FC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F5937-47D2-2A7F-52FF-2C88C0CC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AB662-B855-734F-953E-3A3DF59F5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66679-6F48-6173-1C01-94864AD0E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DE63F-E5B2-9A73-C4F3-7B0EE832A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B043E-0240-4DEB-BC06-333A320A879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01163-E3B8-CB0A-6B5C-8C112458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49ED-5E98-D824-38C2-662044C68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9EA8A-62D4-4E80-A43D-9C017C24CD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53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F5C02772-3D4A-81AF-11AE-75A66EA29C56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86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2025-10-28T21:04:30Z</dcterms:created>
  <dcterms:modified xsi:type="dcterms:W3CDTF">2025-10-28T21:04:37Z</dcterms:modified>
</cp:coreProperties>
</file>