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C061-AD11-256E-0534-AF6145374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868FA-A192-0FDF-4AB7-0E8518D94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4F594-87D9-D4AB-24E6-0BE9790A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8150-04D9-4262-89F9-5FFB8397B3E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065A0-0D2A-400B-71DD-DE861977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CB30-1ECF-26BF-D94C-66BAF905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3CC6-C945-4B38-A1BC-A13275E17E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53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4234-8543-95AA-CF99-4F651CC32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00FED-3731-57B5-4BA1-AACCEEB2D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7D461-E503-DF9A-9C34-189A1F26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8150-04D9-4262-89F9-5FFB8397B3E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7FDFB-1951-A3F2-7230-6E67FF82F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07376-A865-C76F-CD98-6128A86E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3CC6-C945-4B38-A1BC-A13275E17E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29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E29791-A29F-9544-01B0-A254E2F17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B8C89-C5ED-0BB6-8168-0D962BF7C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1913E-335F-EF81-D575-60A980AF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8150-04D9-4262-89F9-5FFB8397B3E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B8625-AE94-8589-A63A-8DDDD86E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06926-0A36-E891-0F9F-BA3709C9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3CC6-C945-4B38-A1BC-A13275E17E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24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40769-3B59-369F-5DE2-E18DA6BC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995EC-B493-D6D7-53EF-04ACF201E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A2E88-2F77-9515-E0F1-47E621078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8150-04D9-4262-89F9-5FFB8397B3E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B48E7-AF54-B482-394A-C00E145F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E8348-A63A-E7FF-305E-649DAF30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3CC6-C945-4B38-A1BC-A13275E17E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24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BCC9-90CD-0AE7-A832-95D29BE26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E298E-B886-A2BD-627B-CF6E881FE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43B6B-3A0C-5AAD-EE88-6DB1A286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8150-04D9-4262-89F9-5FFB8397B3E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D5763-07C8-273B-A3AD-42EBEC79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ADB57-0CEA-EA49-C3F7-7489AD46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3CC6-C945-4B38-A1BC-A13275E17E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52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6700-22F4-84D0-CFFD-5D7789DA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133AB-7CBF-5590-4B98-366D610F4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9D4A0-1102-9752-F44A-952DDFB93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3979A-2762-C612-14DD-6B14D5A1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8150-04D9-4262-89F9-5FFB8397B3E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44F9E-7628-9F85-8725-DBE9EA5E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EC014-F172-BCC8-88B8-ED5DED48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3CC6-C945-4B38-A1BC-A13275E17E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34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DF53-0B72-DA9F-7451-859603688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B424B-73F5-3094-6B07-E06C0BC47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4E898-4874-BC0F-B951-E43E92F78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BDED4-29FC-D9C8-2BB0-7226A5FF0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1EC98-937A-48A2-A470-14EE90A0F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9BBAE2-74B5-BD05-B16E-EF1F90C10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8150-04D9-4262-89F9-5FFB8397B3E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EA10E6-5066-EDF8-E1A2-A461C796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24411-A400-0597-C88A-50FF1F3D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3CC6-C945-4B38-A1BC-A13275E17E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25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9243-53AE-637F-6BAC-253DEA13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B91EC-7FB0-0349-06BE-316139C4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8150-04D9-4262-89F9-5FFB8397B3E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70E5C-AFDD-2580-41A1-3EB97D42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4E58F-8823-515B-A9C5-DB308E12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3CC6-C945-4B38-A1BC-A13275E17E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6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BD5F2E-9ACA-8941-A89F-3D3B37853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8150-04D9-4262-89F9-5FFB8397B3E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66758-FD96-AFD3-0022-F8EB7CEE3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0794A-0672-D35C-7F55-BEFBB440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3CC6-C945-4B38-A1BC-A13275E17E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74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B5EC-FAA1-4066-C967-BD2B39F7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2A27B-4FC9-2E19-90D9-0600F7EC9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36EC4-9B15-957A-EBCA-7BF51AB5D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C423A-1DCE-2130-2852-98430D71D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8150-04D9-4262-89F9-5FFB8397B3E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8EF96-649F-2886-1776-C6D8F612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5765D-5041-ABCD-75D4-3C3A73EBA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3CC6-C945-4B38-A1BC-A13275E17E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61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668FD-B912-8823-4EDC-85BCAAAC2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EDB0C-7000-9749-A18D-E90CDEAE5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0475E-761F-A724-4790-116713F7A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0B91E-1761-A081-723C-9CFB391BA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8150-04D9-4262-89F9-5FFB8397B3E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08623-9C81-A6DB-4EEE-46338DE1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DA7E0-2985-F78B-F257-685AD6F2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3CC6-C945-4B38-A1BC-A13275E17E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73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40282D-8C49-71F1-E590-9CA74B39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3891B-9924-4FE7-B537-32AA857F4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92E1D-827D-A896-D550-BC9728724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918150-04D9-4262-89F9-5FFB8397B3E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70192-16F6-A4CD-CEB7-E0F73AD9D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FE4BF-5E55-8935-49F7-EE4F3F9BA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643CC6-C945-4B38-A1BC-A13275E17E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10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00_laco">
            <a:extLst>
              <a:ext uri="{FF2B5EF4-FFF2-40B4-BE49-F238E27FC236}">
                <a16:creationId xmlns:a16="http://schemas.microsoft.com/office/drawing/2014/main" id="{4CAB6CF9-4AD4-20F9-39D3-9902659EC6DD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6971230" y="3311667"/>
            <a:ext cx="2820887" cy="814103"/>
          </a:xfrm>
          <a:custGeom>
            <a:avLst/>
            <a:gdLst>
              <a:gd name="T0" fmla="*/ 1085 w 1126"/>
              <a:gd name="T1" fmla="*/ 382 h 619"/>
              <a:gd name="T2" fmla="*/ 1040 w 1126"/>
              <a:gd name="T3" fmla="*/ 487 h 619"/>
              <a:gd name="T4" fmla="*/ 942 w 1126"/>
              <a:gd name="T5" fmla="*/ 551 h 619"/>
              <a:gd name="T6" fmla="*/ 746 w 1126"/>
              <a:gd name="T7" fmla="*/ 592 h 619"/>
              <a:gd name="T8" fmla="*/ 630 w 1126"/>
              <a:gd name="T9" fmla="*/ 601 h 619"/>
              <a:gd name="T10" fmla="*/ 861 w 1126"/>
              <a:gd name="T11" fmla="*/ 589 h 619"/>
              <a:gd name="T12" fmla="*/ 1012 w 1126"/>
              <a:gd name="T13" fmla="*/ 550 h 619"/>
              <a:gd name="T14" fmla="*/ 1090 w 1126"/>
              <a:gd name="T15" fmla="*/ 473 h 619"/>
              <a:gd name="T16" fmla="*/ 1103 w 1126"/>
              <a:gd name="T17" fmla="*/ 367 h 619"/>
              <a:gd name="T18" fmla="*/ 121 w 1126"/>
              <a:gd name="T19" fmla="*/ 121 h 619"/>
              <a:gd name="T20" fmla="*/ 36 w 1126"/>
              <a:gd name="T21" fmla="*/ 203 h 619"/>
              <a:gd name="T22" fmla="*/ 19 w 1126"/>
              <a:gd name="T23" fmla="*/ 322 h 619"/>
              <a:gd name="T24" fmla="*/ 85 w 1126"/>
              <a:gd name="T25" fmla="*/ 446 h 619"/>
              <a:gd name="T26" fmla="*/ 200 w 1126"/>
              <a:gd name="T27" fmla="*/ 525 h 619"/>
              <a:gd name="T28" fmla="*/ 151 w 1126"/>
              <a:gd name="T29" fmla="*/ 490 h 619"/>
              <a:gd name="T30" fmla="*/ 61 w 1126"/>
              <a:gd name="T31" fmla="*/ 381 h 619"/>
              <a:gd name="T32" fmla="*/ 48 w 1126"/>
              <a:gd name="T33" fmla="*/ 241 h 619"/>
              <a:gd name="T34" fmla="*/ 121 w 1126"/>
              <a:gd name="T35" fmla="*/ 121 h 619"/>
              <a:gd name="T36" fmla="*/ 282 w 1126"/>
              <a:gd name="T37" fmla="*/ 75 h 619"/>
              <a:gd name="T38" fmla="*/ 117 w 1126"/>
              <a:gd name="T39" fmla="*/ 147 h 619"/>
              <a:gd name="T40" fmla="*/ 58 w 1126"/>
              <a:gd name="T41" fmla="*/ 277 h 619"/>
              <a:gd name="T42" fmla="*/ 98 w 1126"/>
              <a:gd name="T43" fmla="*/ 414 h 619"/>
              <a:gd name="T44" fmla="*/ 213 w 1126"/>
              <a:gd name="T45" fmla="*/ 513 h 619"/>
              <a:gd name="T46" fmla="*/ 375 w 1126"/>
              <a:gd name="T47" fmla="*/ 570 h 619"/>
              <a:gd name="T48" fmla="*/ 753 w 1126"/>
              <a:gd name="T49" fmla="*/ 574 h 619"/>
              <a:gd name="T50" fmla="*/ 897 w 1126"/>
              <a:gd name="T51" fmla="*/ 550 h 619"/>
              <a:gd name="T52" fmla="*/ 1019 w 1126"/>
              <a:gd name="T53" fmla="*/ 486 h 619"/>
              <a:gd name="T54" fmla="*/ 1068 w 1126"/>
              <a:gd name="T55" fmla="*/ 385 h 619"/>
              <a:gd name="T56" fmla="*/ 1046 w 1126"/>
              <a:gd name="T57" fmla="*/ 271 h 619"/>
              <a:gd name="T58" fmla="*/ 952 w 1126"/>
              <a:gd name="T59" fmla="*/ 180 h 619"/>
              <a:gd name="T60" fmla="*/ 729 w 1126"/>
              <a:gd name="T61" fmla="*/ 88 h 619"/>
              <a:gd name="T62" fmla="*/ 462 w 1126"/>
              <a:gd name="T63" fmla="*/ 59 h 619"/>
              <a:gd name="T64" fmla="*/ 321 w 1126"/>
              <a:gd name="T65" fmla="*/ 37 h 619"/>
              <a:gd name="T66" fmla="*/ 402 w 1126"/>
              <a:gd name="T67" fmla="*/ 42 h 619"/>
              <a:gd name="T68" fmla="*/ 706 w 1126"/>
              <a:gd name="T69" fmla="*/ 63 h 619"/>
              <a:gd name="T70" fmla="*/ 909 w 1126"/>
              <a:gd name="T71" fmla="*/ 133 h 619"/>
              <a:gd name="T72" fmla="*/ 724 w 1126"/>
              <a:gd name="T73" fmla="*/ 50 h 619"/>
              <a:gd name="T74" fmla="*/ 478 w 1126"/>
              <a:gd name="T75" fmla="*/ 0 h 619"/>
              <a:gd name="T76" fmla="*/ 709 w 1126"/>
              <a:gd name="T77" fmla="*/ 27 h 619"/>
              <a:gd name="T78" fmla="*/ 922 w 1126"/>
              <a:gd name="T79" fmla="*/ 122 h 619"/>
              <a:gd name="T80" fmla="*/ 1030 w 1126"/>
              <a:gd name="T81" fmla="*/ 213 h 619"/>
              <a:gd name="T82" fmla="*/ 1113 w 1126"/>
              <a:gd name="T83" fmla="*/ 330 h 619"/>
              <a:gd name="T84" fmla="*/ 1117 w 1126"/>
              <a:gd name="T85" fmla="*/ 463 h 619"/>
              <a:gd name="T86" fmla="*/ 1055 w 1126"/>
              <a:gd name="T87" fmla="*/ 545 h 619"/>
              <a:gd name="T88" fmla="*/ 958 w 1126"/>
              <a:gd name="T89" fmla="*/ 590 h 619"/>
              <a:gd name="T90" fmla="*/ 702 w 1126"/>
              <a:gd name="T91" fmla="*/ 618 h 619"/>
              <a:gd name="T92" fmla="*/ 291 w 1126"/>
              <a:gd name="T93" fmla="*/ 603 h 619"/>
              <a:gd name="T94" fmla="*/ 284 w 1126"/>
              <a:gd name="T95" fmla="*/ 595 h 619"/>
              <a:gd name="T96" fmla="*/ 291 w 1126"/>
              <a:gd name="T97" fmla="*/ 590 h 619"/>
              <a:gd name="T98" fmla="*/ 281 w 1126"/>
              <a:gd name="T99" fmla="*/ 569 h 619"/>
              <a:gd name="T100" fmla="*/ 132 w 1126"/>
              <a:gd name="T101" fmla="*/ 506 h 619"/>
              <a:gd name="T102" fmla="*/ 29 w 1126"/>
              <a:gd name="T103" fmla="*/ 397 h 619"/>
              <a:gd name="T104" fmla="*/ 0 w 1126"/>
              <a:gd name="T105" fmla="*/ 263 h 619"/>
              <a:gd name="T106" fmla="*/ 46 w 1126"/>
              <a:gd name="T107" fmla="*/ 153 h 619"/>
              <a:gd name="T108" fmla="*/ 139 w 1126"/>
              <a:gd name="T109" fmla="*/ 93 h 619"/>
              <a:gd name="T110" fmla="*/ 289 w 1126"/>
              <a:gd name="T111" fmla="*/ 28 h 619"/>
              <a:gd name="T112" fmla="*/ 478 w 1126"/>
              <a:gd name="T113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26" h="619">
                <a:moveTo>
                  <a:pt x="1070" y="286"/>
                </a:moveTo>
                <a:lnTo>
                  <a:pt x="1080" y="316"/>
                </a:lnTo>
                <a:lnTo>
                  <a:pt x="1085" y="348"/>
                </a:lnTo>
                <a:lnTo>
                  <a:pt x="1085" y="382"/>
                </a:lnTo>
                <a:lnTo>
                  <a:pt x="1080" y="411"/>
                </a:lnTo>
                <a:lnTo>
                  <a:pt x="1071" y="439"/>
                </a:lnTo>
                <a:lnTo>
                  <a:pt x="1057" y="465"/>
                </a:lnTo>
                <a:lnTo>
                  <a:pt x="1040" y="487"/>
                </a:lnTo>
                <a:lnTo>
                  <a:pt x="1019" y="507"/>
                </a:lnTo>
                <a:lnTo>
                  <a:pt x="996" y="525"/>
                </a:lnTo>
                <a:lnTo>
                  <a:pt x="970" y="539"/>
                </a:lnTo>
                <a:lnTo>
                  <a:pt x="942" y="551"/>
                </a:lnTo>
                <a:lnTo>
                  <a:pt x="896" y="566"/>
                </a:lnTo>
                <a:lnTo>
                  <a:pt x="846" y="578"/>
                </a:lnTo>
                <a:lnTo>
                  <a:pt x="796" y="587"/>
                </a:lnTo>
                <a:lnTo>
                  <a:pt x="746" y="592"/>
                </a:lnTo>
                <a:lnTo>
                  <a:pt x="695" y="597"/>
                </a:lnTo>
                <a:lnTo>
                  <a:pt x="646" y="599"/>
                </a:lnTo>
                <a:lnTo>
                  <a:pt x="630" y="600"/>
                </a:lnTo>
                <a:lnTo>
                  <a:pt x="630" y="601"/>
                </a:lnTo>
                <a:lnTo>
                  <a:pt x="743" y="598"/>
                </a:lnTo>
                <a:lnTo>
                  <a:pt x="782" y="595"/>
                </a:lnTo>
                <a:lnTo>
                  <a:pt x="821" y="592"/>
                </a:lnTo>
                <a:lnTo>
                  <a:pt x="861" y="589"/>
                </a:lnTo>
                <a:lnTo>
                  <a:pt x="900" y="583"/>
                </a:lnTo>
                <a:lnTo>
                  <a:pt x="939" y="575"/>
                </a:lnTo>
                <a:lnTo>
                  <a:pt x="976" y="564"/>
                </a:lnTo>
                <a:lnTo>
                  <a:pt x="1012" y="550"/>
                </a:lnTo>
                <a:lnTo>
                  <a:pt x="1037" y="534"/>
                </a:lnTo>
                <a:lnTo>
                  <a:pt x="1059" y="517"/>
                </a:lnTo>
                <a:lnTo>
                  <a:pt x="1077" y="496"/>
                </a:lnTo>
                <a:lnTo>
                  <a:pt x="1090" y="473"/>
                </a:lnTo>
                <a:lnTo>
                  <a:pt x="1100" y="448"/>
                </a:lnTo>
                <a:lnTo>
                  <a:pt x="1105" y="423"/>
                </a:lnTo>
                <a:lnTo>
                  <a:pt x="1106" y="396"/>
                </a:lnTo>
                <a:lnTo>
                  <a:pt x="1103" y="367"/>
                </a:lnTo>
                <a:lnTo>
                  <a:pt x="1096" y="339"/>
                </a:lnTo>
                <a:lnTo>
                  <a:pt x="1084" y="312"/>
                </a:lnTo>
                <a:lnTo>
                  <a:pt x="1070" y="286"/>
                </a:lnTo>
                <a:close/>
                <a:moveTo>
                  <a:pt x="121" y="121"/>
                </a:moveTo>
                <a:lnTo>
                  <a:pt x="93" y="136"/>
                </a:lnTo>
                <a:lnTo>
                  <a:pt x="70" y="156"/>
                </a:lnTo>
                <a:lnTo>
                  <a:pt x="51" y="178"/>
                </a:lnTo>
                <a:lnTo>
                  <a:pt x="36" y="203"/>
                </a:lnTo>
                <a:lnTo>
                  <a:pt x="25" y="230"/>
                </a:lnTo>
                <a:lnTo>
                  <a:pt x="18" y="259"/>
                </a:lnTo>
                <a:lnTo>
                  <a:pt x="16" y="290"/>
                </a:lnTo>
                <a:lnTo>
                  <a:pt x="19" y="322"/>
                </a:lnTo>
                <a:lnTo>
                  <a:pt x="28" y="355"/>
                </a:lnTo>
                <a:lnTo>
                  <a:pt x="43" y="388"/>
                </a:lnTo>
                <a:lnTo>
                  <a:pt x="62" y="419"/>
                </a:lnTo>
                <a:lnTo>
                  <a:pt x="85" y="446"/>
                </a:lnTo>
                <a:lnTo>
                  <a:pt x="111" y="470"/>
                </a:lnTo>
                <a:lnTo>
                  <a:pt x="140" y="492"/>
                </a:lnTo>
                <a:lnTo>
                  <a:pt x="170" y="510"/>
                </a:lnTo>
                <a:lnTo>
                  <a:pt x="200" y="525"/>
                </a:lnTo>
                <a:lnTo>
                  <a:pt x="231" y="537"/>
                </a:lnTo>
                <a:lnTo>
                  <a:pt x="205" y="525"/>
                </a:lnTo>
                <a:lnTo>
                  <a:pt x="181" y="510"/>
                </a:lnTo>
                <a:lnTo>
                  <a:pt x="151" y="490"/>
                </a:lnTo>
                <a:lnTo>
                  <a:pt x="124" y="467"/>
                </a:lnTo>
                <a:lnTo>
                  <a:pt x="99" y="441"/>
                </a:lnTo>
                <a:lnTo>
                  <a:pt x="78" y="412"/>
                </a:lnTo>
                <a:lnTo>
                  <a:pt x="61" y="381"/>
                </a:lnTo>
                <a:lnTo>
                  <a:pt x="49" y="347"/>
                </a:lnTo>
                <a:lnTo>
                  <a:pt x="42" y="312"/>
                </a:lnTo>
                <a:lnTo>
                  <a:pt x="42" y="276"/>
                </a:lnTo>
                <a:lnTo>
                  <a:pt x="48" y="241"/>
                </a:lnTo>
                <a:lnTo>
                  <a:pt x="60" y="207"/>
                </a:lnTo>
                <a:lnTo>
                  <a:pt x="76" y="175"/>
                </a:lnTo>
                <a:lnTo>
                  <a:pt x="97" y="147"/>
                </a:lnTo>
                <a:lnTo>
                  <a:pt x="121" y="121"/>
                </a:lnTo>
                <a:close/>
                <a:moveTo>
                  <a:pt x="462" y="59"/>
                </a:moveTo>
                <a:lnTo>
                  <a:pt x="396" y="62"/>
                </a:lnTo>
                <a:lnTo>
                  <a:pt x="340" y="67"/>
                </a:lnTo>
                <a:lnTo>
                  <a:pt x="282" y="75"/>
                </a:lnTo>
                <a:lnTo>
                  <a:pt x="227" y="86"/>
                </a:lnTo>
                <a:lnTo>
                  <a:pt x="171" y="101"/>
                </a:lnTo>
                <a:lnTo>
                  <a:pt x="144" y="122"/>
                </a:lnTo>
                <a:lnTo>
                  <a:pt x="117" y="147"/>
                </a:lnTo>
                <a:lnTo>
                  <a:pt x="96" y="174"/>
                </a:lnTo>
                <a:lnTo>
                  <a:pt x="77" y="208"/>
                </a:lnTo>
                <a:lnTo>
                  <a:pt x="65" y="242"/>
                </a:lnTo>
                <a:lnTo>
                  <a:pt x="58" y="277"/>
                </a:lnTo>
                <a:lnTo>
                  <a:pt x="60" y="313"/>
                </a:lnTo>
                <a:lnTo>
                  <a:pt x="66" y="348"/>
                </a:lnTo>
                <a:lnTo>
                  <a:pt x="78" y="382"/>
                </a:lnTo>
                <a:lnTo>
                  <a:pt x="98" y="414"/>
                </a:lnTo>
                <a:lnTo>
                  <a:pt x="122" y="445"/>
                </a:lnTo>
                <a:lnTo>
                  <a:pt x="150" y="471"/>
                </a:lnTo>
                <a:lnTo>
                  <a:pt x="181" y="493"/>
                </a:lnTo>
                <a:lnTo>
                  <a:pt x="213" y="513"/>
                </a:lnTo>
                <a:lnTo>
                  <a:pt x="248" y="529"/>
                </a:lnTo>
                <a:lnTo>
                  <a:pt x="284" y="543"/>
                </a:lnTo>
                <a:lnTo>
                  <a:pt x="321" y="555"/>
                </a:lnTo>
                <a:lnTo>
                  <a:pt x="375" y="570"/>
                </a:lnTo>
                <a:lnTo>
                  <a:pt x="456" y="579"/>
                </a:lnTo>
                <a:lnTo>
                  <a:pt x="555" y="585"/>
                </a:lnTo>
                <a:lnTo>
                  <a:pt x="654" y="582"/>
                </a:lnTo>
                <a:lnTo>
                  <a:pt x="753" y="574"/>
                </a:lnTo>
                <a:lnTo>
                  <a:pt x="789" y="569"/>
                </a:lnTo>
                <a:lnTo>
                  <a:pt x="825" y="565"/>
                </a:lnTo>
                <a:lnTo>
                  <a:pt x="861" y="558"/>
                </a:lnTo>
                <a:lnTo>
                  <a:pt x="897" y="550"/>
                </a:lnTo>
                <a:lnTo>
                  <a:pt x="932" y="539"/>
                </a:lnTo>
                <a:lnTo>
                  <a:pt x="964" y="523"/>
                </a:lnTo>
                <a:lnTo>
                  <a:pt x="996" y="506"/>
                </a:lnTo>
                <a:lnTo>
                  <a:pt x="1019" y="486"/>
                </a:lnTo>
                <a:lnTo>
                  <a:pt x="1038" y="463"/>
                </a:lnTo>
                <a:lnTo>
                  <a:pt x="1053" y="439"/>
                </a:lnTo>
                <a:lnTo>
                  <a:pt x="1062" y="413"/>
                </a:lnTo>
                <a:lnTo>
                  <a:pt x="1068" y="385"/>
                </a:lnTo>
                <a:lnTo>
                  <a:pt x="1069" y="357"/>
                </a:lnTo>
                <a:lnTo>
                  <a:pt x="1066" y="328"/>
                </a:lnTo>
                <a:lnTo>
                  <a:pt x="1058" y="300"/>
                </a:lnTo>
                <a:lnTo>
                  <a:pt x="1046" y="271"/>
                </a:lnTo>
                <a:lnTo>
                  <a:pt x="1034" y="250"/>
                </a:lnTo>
                <a:lnTo>
                  <a:pt x="1020" y="229"/>
                </a:lnTo>
                <a:lnTo>
                  <a:pt x="987" y="203"/>
                </a:lnTo>
                <a:lnTo>
                  <a:pt x="952" y="180"/>
                </a:lnTo>
                <a:lnTo>
                  <a:pt x="916" y="159"/>
                </a:lnTo>
                <a:lnTo>
                  <a:pt x="855" y="131"/>
                </a:lnTo>
                <a:lnTo>
                  <a:pt x="793" y="107"/>
                </a:lnTo>
                <a:lnTo>
                  <a:pt x="729" y="88"/>
                </a:lnTo>
                <a:lnTo>
                  <a:pt x="663" y="74"/>
                </a:lnTo>
                <a:lnTo>
                  <a:pt x="596" y="64"/>
                </a:lnTo>
                <a:lnTo>
                  <a:pt x="530" y="60"/>
                </a:lnTo>
                <a:lnTo>
                  <a:pt x="462" y="59"/>
                </a:lnTo>
                <a:close/>
                <a:moveTo>
                  <a:pt x="523" y="16"/>
                </a:moveTo>
                <a:lnTo>
                  <a:pt x="456" y="17"/>
                </a:lnTo>
                <a:lnTo>
                  <a:pt x="388" y="24"/>
                </a:lnTo>
                <a:lnTo>
                  <a:pt x="321" y="37"/>
                </a:lnTo>
                <a:lnTo>
                  <a:pt x="278" y="50"/>
                </a:lnTo>
                <a:lnTo>
                  <a:pt x="234" y="66"/>
                </a:lnTo>
                <a:lnTo>
                  <a:pt x="318" y="51"/>
                </a:lnTo>
                <a:lnTo>
                  <a:pt x="402" y="42"/>
                </a:lnTo>
                <a:lnTo>
                  <a:pt x="487" y="39"/>
                </a:lnTo>
                <a:lnTo>
                  <a:pt x="560" y="42"/>
                </a:lnTo>
                <a:lnTo>
                  <a:pt x="634" y="50"/>
                </a:lnTo>
                <a:lnTo>
                  <a:pt x="706" y="63"/>
                </a:lnTo>
                <a:lnTo>
                  <a:pt x="775" y="82"/>
                </a:lnTo>
                <a:lnTo>
                  <a:pt x="821" y="96"/>
                </a:lnTo>
                <a:lnTo>
                  <a:pt x="865" y="113"/>
                </a:lnTo>
                <a:lnTo>
                  <a:pt x="909" y="133"/>
                </a:lnTo>
                <a:lnTo>
                  <a:pt x="880" y="117"/>
                </a:lnTo>
                <a:lnTo>
                  <a:pt x="851" y="101"/>
                </a:lnTo>
                <a:lnTo>
                  <a:pt x="789" y="73"/>
                </a:lnTo>
                <a:lnTo>
                  <a:pt x="724" y="50"/>
                </a:lnTo>
                <a:lnTo>
                  <a:pt x="659" y="34"/>
                </a:lnTo>
                <a:lnTo>
                  <a:pt x="592" y="22"/>
                </a:lnTo>
                <a:lnTo>
                  <a:pt x="523" y="16"/>
                </a:lnTo>
                <a:close/>
                <a:moveTo>
                  <a:pt x="478" y="0"/>
                </a:moveTo>
                <a:lnTo>
                  <a:pt x="535" y="0"/>
                </a:lnTo>
                <a:lnTo>
                  <a:pt x="593" y="5"/>
                </a:lnTo>
                <a:lnTo>
                  <a:pt x="652" y="14"/>
                </a:lnTo>
                <a:lnTo>
                  <a:pt x="709" y="27"/>
                </a:lnTo>
                <a:lnTo>
                  <a:pt x="765" y="45"/>
                </a:lnTo>
                <a:lnTo>
                  <a:pt x="819" y="66"/>
                </a:lnTo>
                <a:lnTo>
                  <a:pt x="871" y="91"/>
                </a:lnTo>
                <a:lnTo>
                  <a:pt x="922" y="122"/>
                </a:lnTo>
                <a:lnTo>
                  <a:pt x="968" y="155"/>
                </a:lnTo>
                <a:lnTo>
                  <a:pt x="995" y="178"/>
                </a:lnTo>
                <a:lnTo>
                  <a:pt x="1019" y="204"/>
                </a:lnTo>
                <a:lnTo>
                  <a:pt x="1030" y="213"/>
                </a:lnTo>
                <a:lnTo>
                  <a:pt x="1056" y="239"/>
                </a:lnTo>
                <a:lnTo>
                  <a:pt x="1079" y="267"/>
                </a:lnTo>
                <a:lnTo>
                  <a:pt x="1098" y="298"/>
                </a:lnTo>
                <a:lnTo>
                  <a:pt x="1113" y="330"/>
                </a:lnTo>
                <a:lnTo>
                  <a:pt x="1123" y="364"/>
                </a:lnTo>
                <a:lnTo>
                  <a:pt x="1126" y="400"/>
                </a:lnTo>
                <a:lnTo>
                  <a:pt x="1124" y="436"/>
                </a:lnTo>
                <a:lnTo>
                  <a:pt x="1117" y="463"/>
                </a:lnTo>
                <a:lnTo>
                  <a:pt x="1106" y="489"/>
                </a:lnTo>
                <a:lnTo>
                  <a:pt x="1092" y="510"/>
                </a:lnTo>
                <a:lnTo>
                  <a:pt x="1074" y="529"/>
                </a:lnTo>
                <a:lnTo>
                  <a:pt x="1055" y="545"/>
                </a:lnTo>
                <a:lnTo>
                  <a:pt x="1033" y="561"/>
                </a:lnTo>
                <a:lnTo>
                  <a:pt x="1009" y="571"/>
                </a:lnTo>
                <a:lnTo>
                  <a:pt x="984" y="581"/>
                </a:lnTo>
                <a:lnTo>
                  <a:pt x="958" y="590"/>
                </a:lnTo>
                <a:lnTo>
                  <a:pt x="894" y="603"/>
                </a:lnTo>
                <a:lnTo>
                  <a:pt x="831" y="612"/>
                </a:lnTo>
                <a:lnTo>
                  <a:pt x="767" y="616"/>
                </a:lnTo>
                <a:lnTo>
                  <a:pt x="702" y="618"/>
                </a:lnTo>
                <a:lnTo>
                  <a:pt x="638" y="619"/>
                </a:lnTo>
                <a:lnTo>
                  <a:pt x="522" y="617"/>
                </a:lnTo>
                <a:lnTo>
                  <a:pt x="407" y="612"/>
                </a:lnTo>
                <a:lnTo>
                  <a:pt x="291" y="603"/>
                </a:lnTo>
                <a:lnTo>
                  <a:pt x="289" y="602"/>
                </a:lnTo>
                <a:lnTo>
                  <a:pt x="287" y="600"/>
                </a:lnTo>
                <a:lnTo>
                  <a:pt x="285" y="598"/>
                </a:lnTo>
                <a:lnTo>
                  <a:pt x="284" y="595"/>
                </a:lnTo>
                <a:lnTo>
                  <a:pt x="285" y="593"/>
                </a:lnTo>
                <a:lnTo>
                  <a:pt x="287" y="591"/>
                </a:lnTo>
                <a:lnTo>
                  <a:pt x="288" y="590"/>
                </a:lnTo>
                <a:lnTo>
                  <a:pt x="291" y="590"/>
                </a:lnTo>
                <a:lnTo>
                  <a:pt x="419" y="595"/>
                </a:lnTo>
                <a:lnTo>
                  <a:pt x="390" y="589"/>
                </a:lnTo>
                <a:lnTo>
                  <a:pt x="320" y="578"/>
                </a:lnTo>
                <a:lnTo>
                  <a:pt x="281" y="569"/>
                </a:lnTo>
                <a:lnTo>
                  <a:pt x="242" y="557"/>
                </a:lnTo>
                <a:lnTo>
                  <a:pt x="204" y="544"/>
                </a:lnTo>
                <a:lnTo>
                  <a:pt x="166" y="527"/>
                </a:lnTo>
                <a:lnTo>
                  <a:pt x="132" y="506"/>
                </a:lnTo>
                <a:lnTo>
                  <a:pt x="99" y="482"/>
                </a:lnTo>
                <a:lnTo>
                  <a:pt x="69" y="454"/>
                </a:lnTo>
                <a:lnTo>
                  <a:pt x="48" y="426"/>
                </a:lnTo>
                <a:lnTo>
                  <a:pt x="29" y="397"/>
                </a:lnTo>
                <a:lnTo>
                  <a:pt x="14" y="365"/>
                </a:lnTo>
                <a:lnTo>
                  <a:pt x="4" y="331"/>
                </a:lnTo>
                <a:lnTo>
                  <a:pt x="0" y="298"/>
                </a:lnTo>
                <a:lnTo>
                  <a:pt x="0" y="263"/>
                </a:lnTo>
                <a:lnTo>
                  <a:pt x="6" y="228"/>
                </a:lnTo>
                <a:lnTo>
                  <a:pt x="16" y="198"/>
                </a:lnTo>
                <a:lnTo>
                  <a:pt x="30" y="173"/>
                </a:lnTo>
                <a:lnTo>
                  <a:pt x="46" y="153"/>
                </a:lnTo>
                <a:lnTo>
                  <a:pt x="67" y="133"/>
                </a:lnTo>
                <a:lnTo>
                  <a:pt x="89" y="118"/>
                </a:lnTo>
                <a:lnTo>
                  <a:pt x="114" y="103"/>
                </a:lnTo>
                <a:lnTo>
                  <a:pt x="139" y="93"/>
                </a:lnTo>
                <a:lnTo>
                  <a:pt x="166" y="83"/>
                </a:lnTo>
                <a:lnTo>
                  <a:pt x="206" y="61"/>
                </a:lnTo>
                <a:lnTo>
                  <a:pt x="246" y="42"/>
                </a:lnTo>
                <a:lnTo>
                  <a:pt x="289" y="28"/>
                </a:lnTo>
                <a:lnTo>
                  <a:pt x="332" y="16"/>
                </a:lnTo>
                <a:lnTo>
                  <a:pt x="377" y="9"/>
                </a:lnTo>
                <a:lnTo>
                  <a:pt x="421" y="3"/>
                </a:lnTo>
                <a:lnTo>
                  <a:pt x="478" y="0"/>
                </a:lnTo>
                <a:close/>
              </a:path>
            </a:pathLst>
          </a:custGeom>
          <a:solidFill>
            <a:srgbClr val="C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9868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Andrade, Arthur</dc:creator>
  <cp:lastModifiedBy>Andrade, Arthur</cp:lastModifiedBy>
  <cp:revision>1</cp:revision>
  <dcterms:created xsi:type="dcterms:W3CDTF">2025-10-28T21:04:49Z</dcterms:created>
  <dcterms:modified xsi:type="dcterms:W3CDTF">2025-10-28T21:04:56Z</dcterms:modified>
</cp:coreProperties>
</file>