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2FAC-B810-148E-ABC1-74213D2C7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5BAB-A1A6-76B2-47BE-D4F98D9C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30CB-F019-20B5-8484-014175F1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18F2-C705-E5DE-D40F-B3F6E502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9305-45BD-795B-0177-29CF640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0CA-B4A7-7A9D-419F-50288779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708CC-F452-5453-7BBE-3A4F4735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7E83-6B60-0202-5215-4879C0BF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ACEE3-4FEF-FD19-096F-55F4D9B2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214A-8E18-165C-0895-562ECFF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50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04EB6-E606-4521-38CD-714578BDE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3382-E4C6-6144-E330-48F15EB8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7764-11FC-44C7-42A4-4ED72507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8CBC-49E3-DBE6-E968-93E2E17D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4EDB-06E9-AB7A-C043-F301CFC8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885-426D-CA55-19E1-BBF76A6D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36FC-A769-1E7A-E440-4C159296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AB2E-107E-A393-7850-E5CDD919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454A-533D-30F5-D830-A082E04B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4CBCE-24FD-675C-78B1-30D2CF09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31B8-7382-6316-9FE2-B9AADBF5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0F0B5-B60F-0015-6464-2486287E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73CF-7034-073F-D691-F2B90405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875D-33A8-4FEA-8CBE-CB141ED1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873-392C-C2CF-8177-842CA3B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8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356E-90A9-952E-1308-B151D0E3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5E53-2E1D-CBC6-258D-AA0336DF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9D9B-809C-909E-BCA8-987BCCF1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E9CF-4507-FF37-A435-C3FBE5A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FA634-AC5A-1C1C-4C72-C027C2BD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A421-5539-2B48-4DFF-DEB5B8B9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95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2DB-C018-7675-D0A5-0CFD02A4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3DAD-1DF2-AAB8-7803-74C21777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68103-16DC-FC4A-D63C-E02035E8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E3193-23FA-9963-7869-1F0BB4334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F05D-8D06-D8AD-7AD4-538DFED5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F63FF-4AD9-3D5D-50F7-23EEB95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B91D8-5B48-D441-A072-64145956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99217-342B-D10B-7C9B-BC85672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43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BC7-EF16-7B12-1B9C-83213439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520E6-8650-7041-75C5-1F926305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C96D0-70BD-CB2C-F4F7-E94BCAEA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3D6C0-BF4E-FC89-FEDB-CF80C0B1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1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0FCAD-8760-C144-F9FD-90E6442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056B4-C9EF-74CF-BE5E-FB15C379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B100-D5B4-1556-1B49-F204C9F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3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A4B1-1D44-4A3E-FF55-1125CB9B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54B7-7999-BBBC-DAA3-D4123FC6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1BADB-221D-DC84-900D-854D705E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E04BA-2EE0-E13D-2885-7DDD78DE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2370-0235-C4B2-3A39-CFFE8304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9750-CCD7-5C82-95BF-FE8F24AF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7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4AF6-35AC-17DB-4C3D-FF2928C9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61BE0-4BBB-37B0-D421-F903D1C8E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8C2A3-BFEE-1ED2-69A0-5B49CFE8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7B873-918A-14E0-29C7-3A2E82DC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A192-E975-BF6C-F22C-E15B4240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F5A63-087B-7A21-248A-1042F7BC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6111E-DC8D-ED73-648D-01DA5B62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1857-D34F-59ED-780A-96AC0EC5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E710-1BE8-6585-AC18-F1EF9704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AC557-9AEC-431A-88AA-E004A1A6267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2849-082C-79FB-56DE-B9A9D98D5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77C0-D512-84F5-F51D-64C53E3E3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8D9A2-3522-41E1-988D-7D86CD07BAB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7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29DAD0E2-2669-FFC7-A2F6-80CC1CA2D693}"/>
              </a:ext>
            </a:extLst>
          </p:cNvPr>
          <p:cNvSpPr/>
          <p:nvPr/>
        </p:nvSpPr>
        <p:spPr>
          <a:xfrm rot="10800000">
            <a:off x="6971386" y="3311957"/>
            <a:ext cx="2820924" cy="813816"/>
          </a:xfrm>
          <a:prstGeom prst="flowChartSummingJunction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73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2025-10-28T21:06:55Z</dcterms:created>
  <dcterms:modified xsi:type="dcterms:W3CDTF">2025-10-28T21:07:02Z</dcterms:modified>
</cp:coreProperties>
</file>