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3CEB1-0425-CE51-3308-8D5A6E6EC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8735E-E7B3-2938-6D1A-D6F2A59CA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50C4D-F2F5-F1E7-7E44-4DB05CACF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9549-B5F6-4C07-A653-5CFE4862381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45BDC-5DBE-C637-DEB0-D9C9BC72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8489D-4E9B-69F0-5398-F99756661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74A-7066-42DE-AE2A-C00FB5D54B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76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61771-387D-20FF-534F-E4A132F53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FDFFD-7AD0-BCB7-7B66-D8D1B0139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A2443-7B5E-E95E-72FE-94F49479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9549-B5F6-4C07-A653-5CFE4862381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6FCC9-C928-0160-9174-2161C422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B4772-0601-FA4A-35DA-E54D3892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74A-7066-42DE-AE2A-C00FB5D54B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13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0A6F3-597C-6E20-D14B-704661FDA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74A1B-0A69-EF4F-769C-90E1B0B4C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95D69-D92F-56FC-24F5-B715F705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9549-B5F6-4C07-A653-5CFE4862381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5BD56-A91C-A0CA-A68C-561C73BE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44EED-B181-E9AE-719E-F9B078F87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74A-7066-42DE-AE2A-C00FB5D54B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42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E6C-EC22-3BD2-1125-5A82F4FF2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1F014-CAD1-F179-5D7E-ED39909ED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82BC0-729F-59B9-2332-7A6D0CBB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9549-B5F6-4C07-A653-5CFE4862381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5486D-4800-BC79-E98F-7365EDC7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165D1-B2FD-EA34-B6D5-86A51205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74A-7066-42DE-AE2A-C00FB5D54B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36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B340-43BC-9702-373D-3DD1CCEF1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751CF-324B-A83A-A05C-BD7C13A5C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EAF54-8FED-8802-3B69-A869095C8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9549-B5F6-4C07-A653-5CFE4862381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ECA2B-1792-4791-4D58-2DDE3124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18E61-B33B-8832-77C0-DFEF92AF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74A-7066-42DE-AE2A-C00FB5D54B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86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F7C0-3A53-4CD8-00A8-10673D834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7D794-5279-0938-3C35-AF081F5FF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2662F-16C8-49C0-05AB-3800DF999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9AADE-C304-1FAB-5621-0C55A473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9549-B5F6-4C07-A653-5CFE4862381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BB8AE-F8AA-5C64-185F-5CDDBDEB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772F5-6C03-B5F3-9A4C-C8234AB0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74A-7066-42DE-AE2A-C00FB5D54B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48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B921-CAF5-35C1-9A98-7FE53E75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1ED69-51BD-15D9-E62E-264277527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7E4EE-A15A-51F7-53EB-E4D99D1B3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52A0A-1FF0-9BB5-6FFD-4528298FE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1E0C0-5EA4-8BC8-FF03-D8292FD32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0D9396-7A4B-AE0B-93A3-ED4AD3440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9549-B5F6-4C07-A653-5CFE4862381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8EB319-26BE-04DE-48BB-DC315AE7F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1B634D-0275-BDDC-5B11-1B0C5F6A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74A-7066-42DE-AE2A-C00FB5D54B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61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4B52-7916-643D-97E6-0E3BE4ED7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A508AC-F4D5-A119-4B4F-246EC332F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9549-B5F6-4C07-A653-5CFE4862381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618A3-968E-1680-A417-C8ED7A7E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9D604-201D-EF1F-1AB9-849371D2F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74A-7066-42DE-AE2A-C00FB5D54B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91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CB9DC3-1B90-F355-D552-DDDA93138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9549-B5F6-4C07-A653-5CFE4862381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90EED9-ECD6-76FA-EC83-26179F24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985AB-2587-F927-5D42-2969FEA9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74A-7066-42DE-AE2A-C00FB5D54B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88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67EA-6C38-D32E-F2C8-18132AAFC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BA44B-940F-86B4-4907-FD48B27C6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67C9E-70FE-A279-8766-EC35C6846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07B6B-4783-7A2E-9C72-4147E473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9549-B5F6-4C07-A653-5CFE4862381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8BE09-F090-1327-78DE-2B2566002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E9DE7-BAEC-9AE0-6943-3D04AFA3E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74A-7066-42DE-AE2A-C00FB5D54B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75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32E79-65A0-AEEF-95DC-81FA4913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7981CE-E6B3-4710-8045-942CF37FF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A73BC-9F2C-8AB2-C10F-C311B5CB6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47EE8-8E0F-F49D-A9DD-2F13B3DBF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9549-B5F6-4C07-A653-5CFE4862381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305AD-5106-3AE7-07E0-C64659C19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BA45D-1F11-881A-EF97-1D6822F1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74A-7066-42DE-AE2A-C00FB5D54B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5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CF2A82-0861-2A4C-5C63-A36136A62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650D2-7571-3AA5-A791-90DB1E14E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1C85C-E3D7-F4F2-4C4A-3C32E7F2D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EC9549-B5F6-4C07-A653-5CFE4862381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1D60B-45B1-9BF5-A6E8-A56942142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8C94E-3BCF-7A70-006C-AE6083301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6A174A-7066-42DE-AE2A-C00FB5D54B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1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00_laco">
            <a:extLst>
              <a:ext uri="{FF2B5EF4-FFF2-40B4-BE49-F238E27FC236}">
                <a16:creationId xmlns:a16="http://schemas.microsoft.com/office/drawing/2014/main" id="{07D7BCA7-C250-7838-BAF7-130434FFFA0D}"/>
              </a:ext>
            </a:extLst>
          </p:cNvPr>
          <p:cNvSpPr>
            <a:spLocks noEditPoints="1"/>
          </p:cNvSpPr>
          <p:nvPr/>
        </p:nvSpPr>
        <p:spPr bwMode="auto">
          <a:xfrm rot="10800000">
            <a:off x="6971230" y="3311667"/>
            <a:ext cx="2820887" cy="814103"/>
          </a:xfrm>
          <a:custGeom>
            <a:avLst/>
            <a:gdLst>
              <a:gd name="T0" fmla="*/ 1085 w 1126"/>
              <a:gd name="T1" fmla="*/ 382 h 619"/>
              <a:gd name="T2" fmla="*/ 1040 w 1126"/>
              <a:gd name="T3" fmla="*/ 487 h 619"/>
              <a:gd name="T4" fmla="*/ 942 w 1126"/>
              <a:gd name="T5" fmla="*/ 551 h 619"/>
              <a:gd name="T6" fmla="*/ 746 w 1126"/>
              <a:gd name="T7" fmla="*/ 592 h 619"/>
              <a:gd name="T8" fmla="*/ 630 w 1126"/>
              <a:gd name="T9" fmla="*/ 601 h 619"/>
              <a:gd name="T10" fmla="*/ 861 w 1126"/>
              <a:gd name="T11" fmla="*/ 589 h 619"/>
              <a:gd name="T12" fmla="*/ 1012 w 1126"/>
              <a:gd name="T13" fmla="*/ 550 h 619"/>
              <a:gd name="T14" fmla="*/ 1090 w 1126"/>
              <a:gd name="T15" fmla="*/ 473 h 619"/>
              <a:gd name="T16" fmla="*/ 1103 w 1126"/>
              <a:gd name="T17" fmla="*/ 367 h 619"/>
              <a:gd name="T18" fmla="*/ 121 w 1126"/>
              <a:gd name="T19" fmla="*/ 121 h 619"/>
              <a:gd name="T20" fmla="*/ 36 w 1126"/>
              <a:gd name="T21" fmla="*/ 203 h 619"/>
              <a:gd name="T22" fmla="*/ 19 w 1126"/>
              <a:gd name="T23" fmla="*/ 322 h 619"/>
              <a:gd name="T24" fmla="*/ 85 w 1126"/>
              <a:gd name="T25" fmla="*/ 446 h 619"/>
              <a:gd name="T26" fmla="*/ 200 w 1126"/>
              <a:gd name="T27" fmla="*/ 525 h 619"/>
              <a:gd name="T28" fmla="*/ 151 w 1126"/>
              <a:gd name="T29" fmla="*/ 490 h 619"/>
              <a:gd name="T30" fmla="*/ 61 w 1126"/>
              <a:gd name="T31" fmla="*/ 381 h 619"/>
              <a:gd name="T32" fmla="*/ 48 w 1126"/>
              <a:gd name="T33" fmla="*/ 241 h 619"/>
              <a:gd name="T34" fmla="*/ 121 w 1126"/>
              <a:gd name="T35" fmla="*/ 121 h 619"/>
              <a:gd name="T36" fmla="*/ 282 w 1126"/>
              <a:gd name="T37" fmla="*/ 75 h 619"/>
              <a:gd name="T38" fmla="*/ 117 w 1126"/>
              <a:gd name="T39" fmla="*/ 147 h 619"/>
              <a:gd name="T40" fmla="*/ 58 w 1126"/>
              <a:gd name="T41" fmla="*/ 277 h 619"/>
              <a:gd name="T42" fmla="*/ 98 w 1126"/>
              <a:gd name="T43" fmla="*/ 414 h 619"/>
              <a:gd name="T44" fmla="*/ 213 w 1126"/>
              <a:gd name="T45" fmla="*/ 513 h 619"/>
              <a:gd name="T46" fmla="*/ 375 w 1126"/>
              <a:gd name="T47" fmla="*/ 570 h 619"/>
              <a:gd name="T48" fmla="*/ 753 w 1126"/>
              <a:gd name="T49" fmla="*/ 574 h 619"/>
              <a:gd name="T50" fmla="*/ 897 w 1126"/>
              <a:gd name="T51" fmla="*/ 550 h 619"/>
              <a:gd name="T52" fmla="*/ 1019 w 1126"/>
              <a:gd name="T53" fmla="*/ 486 h 619"/>
              <a:gd name="T54" fmla="*/ 1068 w 1126"/>
              <a:gd name="T55" fmla="*/ 385 h 619"/>
              <a:gd name="T56" fmla="*/ 1046 w 1126"/>
              <a:gd name="T57" fmla="*/ 271 h 619"/>
              <a:gd name="T58" fmla="*/ 952 w 1126"/>
              <a:gd name="T59" fmla="*/ 180 h 619"/>
              <a:gd name="T60" fmla="*/ 729 w 1126"/>
              <a:gd name="T61" fmla="*/ 88 h 619"/>
              <a:gd name="T62" fmla="*/ 462 w 1126"/>
              <a:gd name="T63" fmla="*/ 59 h 619"/>
              <a:gd name="T64" fmla="*/ 321 w 1126"/>
              <a:gd name="T65" fmla="*/ 37 h 619"/>
              <a:gd name="T66" fmla="*/ 402 w 1126"/>
              <a:gd name="T67" fmla="*/ 42 h 619"/>
              <a:gd name="T68" fmla="*/ 706 w 1126"/>
              <a:gd name="T69" fmla="*/ 63 h 619"/>
              <a:gd name="T70" fmla="*/ 909 w 1126"/>
              <a:gd name="T71" fmla="*/ 133 h 619"/>
              <a:gd name="T72" fmla="*/ 724 w 1126"/>
              <a:gd name="T73" fmla="*/ 50 h 619"/>
              <a:gd name="T74" fmla="*/ 478 w 1126"/>
              <a:gd name="T75" fmla="*/ 0 h 619"/>
              <a:gd name="T76" fmla="*/ 709 w 1126"/>
              <a:gd name="T77" fmla="*/ 27 h 619"/>
              <a:gd name="T78" fmla="*/ 922 w 1126"/>
              <a:gd name="T79" fmla="*/ 122 h 619"/>
              <a:gd name="T80" fmla="*/ 1030 w 1126"/>
              <a:gd name="T81" fmla="*/ 213 h 619"/>
              <a:gd name="T82" fmla="*/ 1113 w 1126"/>
              <a:gd name="T83" fmla="*/ 330 h 619"/>
              <a:gd name="T84" fmla="*/ 1117 w 1126"/>
              <a:gd name="T85" fmla="*/ 463 h 619"/>
              <a:gd name="T86" fmla="*/ 1055 w 1126"/>
              <a:gd name="T87" fmla="*/ 545 h 619"/>
              <a:gd name="T88" fmla="*/ 958 w 1126"/>
              <a:gd name="T89" fmla="*/ 590 h 619"/>
              <a:gd name="T90" fmla="*/ 702 w 1126"/>
              <a:gd name="T91" fmla="*/ 618 h 619"/>
              <a:gd name="T92" fmla="*/ 291 w 1126"/>
              <a:gd name="T93" fmla="*/ 603 h 619"/>
              <a:gd name="T94" fmla="*/ 284 w 1126"/>
              <a:gd name="T95" fmla="*/ 595 h 619"/>
              <a:gd name="T96" fmla="*/ 291 w 1126"/>
              <a:gd name="T97" fmla="*/ 590 h 619"/>
              <a:gd name="T98" fmla="*/ 281 w 1126"/>
              <a:gd name="T99" fmla="*/ 569 h 619"/>
              <a:gd name="T100" fmla="*/ 132 w 1126"/>
              <a:gd name="T101" fmla="*/ 506 h 619"/>
              <a:gd name="T102" fmla="*/ 29 w 1126"/>
              <a:gd name="T103" fmla="*/ 397 h 619"/>
              <a:gd name="T104" fmla="*/ 0 w 1126"/>
              <a:gd name="T105" fmla="*/ 263 h 619"/>
              <a:gd name="T106" fmla="*/ 46 w 1126"/>
              <a:gd name="T107" fmla="*/ 153 h 619"/>
              <a:gd name="T108" fmla="*/ 139 w 1126"/>
              <a:gd name="T109" fmla="*/ 93 h 619"/>
              <a:gd name="T110" fmla="*/ 289 w 1126"/>
              <a:gd name="T111" fmla="*/ 28 h 619"/>
              <a:gd name="T112" fmla="*/ 478 w 1126"/>
              <a:gd name="T113" fmla="*/ 0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26" h="619">
                <a:moveTo>
                  <a:pt x="1070" y="286"/>
                </a:moveTo>
                <a:lnTo>
                  <a:pt x="1080" y="316"/>
                </a:lnTo>
                <a:lnTo>
                  <a:pt x="1085" y="348"/>
                </a:lnTo>
                <a:lnTo>
                  <a:pt x="1085" y="382"/>
                </a:lnTo>
                <a:lnTo>
                  <a:pt x="1080" y="411"/>
                </a:lnTo>
                <a:lnTo>
                  <a:pt x="1071" y="439"/>
                </a:lnTo>
                <a:lnTo>
                  <a:pt x="1057" y="465"/>
                </a:lnTo>
                <a:lnTo>
                  <a:pt x="1040" y="487"/>
                </a:lnTo>
                <a:lnTo>
                  <a:pt x="1019" y="507"/>
                </a:lnTo>
                <a:lnTo>
                  <a:pt x="996" y="525"/>
                </a:lnTo>
                <a:lnTo>
                  <a:pt x="970" y="539"/>
                </a:lnTo>
                <a:lnTo>
                  <a:pt x="942" y="551"/>
                </a:lnTo>
                <a:lnTo>
                  <a:pt x="896" y="566"/>
                </a:lnTo>
                <a:lnTo>
                  <a:pt x="846" y="578"/>
                </a:lnTo>
                <a:lnTo>
                  <a:pt x="796" y="587"/>
                </a:lnTo>
                <a:lnTo>
                  <a:pt x="746" y="592"/>
                </a:lnTo>
                <a:lnTo>
                  <a:pt x="695" y="597"/>
                </a:lnTo>
                <a:lnTo>
                  <a:pt x="646" y="599"/>
                </a:lnTo>
                <a:lnTo>
                  <a:pt x="630" y="600"/>
                </a:lnTo>
                <a:lnTo>
                  <a:pt x="630" y="601"/>
                </a:lnTo>
                <a:lnTo>
                  <a:pt x="743" y="598"/>
                </a:lnTo>
                <a:lnTo>
                  <a:pt x="782" y="595"/>
                </a:lnTo>
                <a:lnTo>
                  <a:pt x="821" y="592"/>
                </a:lnTo>
                <a:lnTo>
                  <a:pt x="861" y="589"/>
                </a:lnTo>
                <a:lnTo>
                  <a:pt x="900" y="583"/>
                </a:lnTo>
                <a:lnTo>
                  <a:pt x="939" y="575"/>
                </a:lnTo>
                <a:lnTo>
                  <a:pt x="976" y="564"/>
                </a:lnTo>
                <a:lnTo>
                  <a:pt x="1012" y="550"/>
                </a:lnTo>
                <a:lnTo>
                  <a:pt x="1037" y="534"/>
                </a:lnTo>
                <a:lnTo>
                  <a:pt x="1059" y="517"/>
                </a:lnTo>
                <a:lnTo>
                  <a:pt x="1077" y="496"/>
                </a:lnTo>
                <a:lnTo>
                  <a:pt x="1090" y="473"/>
                </a:lnTo>
                <a:lnTo>
                  <a:pt x="1100" y="448"/>
                </a:lnTo>
                <a:lnTo>
                  <a:pt x="1105" y="423"/>
                </a:lnTo>
                <a:lnTo>
                  <a:pt x="1106" y="396"/>
                </a:lnTo>
                <a:lnTo>
                  <a:pt x="1103" y="367"/>
                </a:lnTo>
                <a:lnTo>
                  <a:pt x="1096" y="339"/>
                </a:lnTo>
                <a:lnTo>
                  <a:pt x="1084" y="312"/>
                </a:lnTo>
                <a:lnTo>
                  <a:pt x="1070" y="286"/>
                </a:lnTo>
                <a:close/>
                <a:moveTo>
                  <a:pt x="121" y="121"/>
                </a:moveTo>
                <a:lnTo>
                  <a:pt x="93" y="136"/>
                </a:lnTo>
                <a:lnTo>
                  <a:pt x="70" y="156"/>
                </a:lnTo>
                <a:lnTo>
                  <a:pt x="51" y="178"/>
                </a:lnTo>
                <a:lnTo>
                  <a:pt x="36" y="203"/>
                </a:lnTo>
                <a:lnTo>
                  <a:pt x="25" y="230"/>
                </a:lnTo>
                <a:lnTo>
                  <a:pt x="18" y="259"/>
                </a:lnTo>
                <a:lnTo>
                  <a:pt x="16" y="290"/>
                </a:lnTo>
                <a:lnTo>
                  <a:pt x="19" y="322"/>
                </a:lnTo>
                <a:lnTo>
                  <a:pt x="28" y="355"/>
                </a:lnTo>
                <a:lnTo>
                  <a:pt x="43" y="388"/>
                </a:lnTo>
                <a:lnTo>
                  <a:pt x="62" y="419"/>
                </a:lnTo>
                <a:lnTo>
                  <a:pt x="85" y="446"/>
                </a:lnTo>
                <a:lnTo>
                  <a:pt x="111" y="470"/>
                </a:lnTo>
                <a:lnTo>
                  <a:pt x="140" y="492"/>
                </a:lnTo>
                <a:lnTo>
                  <a:pt x="170" y="510"/>
                </a:lnTo>
                <a:lnTo>
                  <a:pt x="200" y="525"/>
                </a:lnTo>
                <a:lnTo>
                  <a:pt x="231" y="537"/>
                </a:lnTo>
                <a:lnTo>
                  <a:pt x="205" y="525"/>
                </a:lnTo>
                <a:lnTo>
                  <a:pt x="181" y="510"/>
                </a:lnTo>
                <a:lnTo>
                  <a:pt x="151" y="490"/>
                </a:lnTo>
                <a:lnTo>
                  <a:pt x="124" y="467"/>
                </a:lnTo>
                <a:lnTo>
                  <a:pt x="99" y="441"/>
                </a:lnTo>
                <a:lnTo>
                  <a:pt x="78" y="412"/>
                </a:lnTo>
                <a:lnTo>
                  <a:pt x="61" y="381"/>
                </a:lnTo>
                <a:lnTo>
                  <a:pt x="49" y="347"/>
                </a:lnTo>
                <a:lnTo>
                  <a:pt x="42" y="312"/>
                </a:lnTo>
                <a:lnTo>
                  <a:pt x="42" y="276"/>
                </a:lnTo>
                <a:lnTo>
                  <a:pt x="48" y="241"/>
                </a:lnTo>
                <a:lnTo>
                  <a:pt x="60" y="207"/>
                </a:lnTo>
                <a:lnTo>
                  <a:pt x="76" y="175"/>
                </a:lnTo>
                <a:lnTo>
                  <a:pt x="97" y="147"/>
                </a:lnTo>
                <a:lnTo>
                  <a:pt x="121" y="121"/>
                </a:lnTo>
                <a:close/>
                <a:moveTo>
                  <a:pt x="462" y="59"/>
                </a:moveTo>
                <a:lnTo>
                  <a:pt x="396" y="62"/>
                </a:lnTo>
                <a:lnTo>
                  <a:pt x="340" y="67"/>
                </a:lnTo>
                <a:lnTo>
                  <a:pt x="282" y="75"/>
                </a:lnTo>
                <a:lnTo>
                  <a:pt x="227" y="86"/>
                </a:lnTo>
                <a:lnTo>
                  <a:pt x="171" y="101"/>
                </a:lnTo>
                <a:lnTo>
                  <a:pt x="144" y="122"/>
                </a:lnTo>
                <a:lnTo>
                  <a:pt x="117" y="147"/>
                </a:lnTo>
                <a:lnTo>
                  <a:pt x="96" y="174"/>
                </a:lnTo>
                <a:lnTo>
                  <a:pt x="77" y="208"/>
                </a:lnTo>
                <a:lnTo>
                  <a:pt x="65" y="242"/>
                </a:lnTo>
                <a:lnTo>
                  <a:pt x="58" y="277"/>
                </a:lnTo>
                <a:lnTo>
                  <a:pt x="60" y="313"/>
                </a:lnTo>
                <a:lnTo>
                  <a:pt x="66" y="348"/>
                </a:lnTo>
                <a:lnTo>
                  <a:pt x="78" y="382"/>
                </a:lnTo>
                <a:lnTo>
                  <a:pt x="98" y="414"/>
                </a:lnTo>
                <a:lnTo>
                  <a:pt x="122" y="445"/>
                </a:lnTo>
                <a:lnTo>
                  <a:pt x="150" y="471"/>
                </a:lnTo>
                <a:lnTo>
                  <a:pt x="181" y="493"/>
                </a:lnTo>
                <a:lnTo>
                  <a:pt x="213" y="513"/>
                </a:lnTo>
                <a:lnTo>
                  <a:pt x="248" y="529"/>
                </a:lnTo>
                <a:lnTo>
                  <a:pt x="284" y="543"/>
                </a:lnTo>
                <a:lnTo>
                  <a:pt x="321" y="555"/>
                </a:lnTo>
                <a:lnTo>
                  <a:pt x="375" y="570"/>
                </a:lnTo>
                <a:lnTo>
                  <a:pt x="456" y="579"/>
                </a:lnTo>
                <a:lnTo>
                  <a:pt x="555" y="585"/>
                </a:lnTo>
                <a:lnTo>
                  <a:pt x="654" y="582"/>
                </a:lnTo>
                <a:lnTo>
                  <a:pt x="753" y="574"/>
                </a:lnTo>
                <a:lnTo>
                  <a:pt x="789" y="569"/>
                </a:lnTo>
                <a:lnTo>
                  <a:pt x="825" y="565"/>
                </a:lnTo>
                <a:lnTo>
                  <a:pt x="861" y="558"/>
                </a:lnTo>
                <a:lnTo>
                  <a:pt x="897" y="550"/>
                </a:lnTo>
                <a:lnTo>
                  <a:pt x="932" y="539"/>
                </a:lnTo>
                <a:lnTo>
                  <a:pt x="964" y="523"/>
                </a:lnTo>
                <a:lnTo>
                  <a:pt x="996" y="506"/>
                </a:lnTo>
                <a:lnTo>
                  <a:pt x="1019" y="486"/>
                </a:lnTo>
                <a:lnTo>
                  <a:pt x="1038" y="463"/>
                </a:lnTo>
                <a:lnTo>
                  <a:pt x="1053" y="439"/>
                </a:lnTo>
                <a:lnTo>
                  <a:pt x="1062" y="413"/>
                </a:lnTo>
                <a:lnTo>
                  <a:pt x="1068" y="385"/>
                </a:lnTo>
                <a:lnTo>
                  <a:pt x="1069" y="357"/>
                </a:lnTo>
                <a:lnTo>
                  <a:pt x="1066" y="328"/>
                </a:lnTo>
                <a:lnTo>
                  <a:pt x="1058" y="300"/>
                </a:lnTo>
                <a:lnTo>
                  <a:pt x="1046" y="271"/>
                </a:lnTo>
                <a:lnTo>
                  <a:pt x="1034" y="250"/>
                </a:lnTo>
                <a:lnTo>
                  <a:pt x="1020" y="229"/>
                </a:lnTo>
                <a:lnTo>
                  <a:pt x="987" y="203"/>
                </a:lnTo>
                <a:lnTo>
                  <a:pt x="952" y="180"/>
                </a:lnTo>
                <a:lnTo>
                  <a:pt x="916" y="159"/>
                </a:lnTo>
                <a:lnTo>
                  <a:pt x="855" y="131"/>
                </a:lnTo>
                <a:lnTo>
                  <a:pt x="793" y="107"/>
                </a:lnTo>
                <a:lnTo>
                  <a:pt x="729" y="88"/>
                </a:lnTo>
                <a:lnTo>
                  <a:pt x="663" y="74"/>
                </a:lnTo>
                <a:lnTo>
                  <a:pt x="596" y="64"/>
                </a:lnTo>
                <a:lnTo>
                  <a:pt x="530" y="60"/>
                </a:lnTo>
                <a:lnTo>
                  <a:pt x="462" y="59"/>
                </a:lnTo>
                <a:close/>
                <a:moveTo>
                  <a:pt x="523" y="16"/>
                </a:moveTo>
                <a:lnTo>
                  <a:pt x="456" y="17"/>
                </a:lnTo>
                <a:lnTo>
                  <a:pt x="388" y="24"/>
                </a:lnTo>
                <a:lnTo>
                  <a:pt x="321" y="37"/>
                </a:lnTo>
                <a:lnTo>
                  <a:pt x="278" y="50"/>
                </a:lnTo>
                <a:lnTo>
                  <a:pt x="234" y="66"/>
                </a:lnTo>
                <a:lnTo>
                  <a:pt x="318" y="51"/>
                </a:lnTo>
                <a:lnTo>
                  <a:pt x="402" y="42"/>
                </a:lnTo>
                <a:lnTo>
                  <a:pt x="487" y="39"/>
                </a:lnTo>
                <a:lnTo>
                  <a:pt x="560" y="42"/>
                </a:lnTo>
                <a:lnTo>
                  <a:pt x="634" y="50"/>
                </a:lnTo>
                <a:lnTo>
                  <a:pt x="706" y="63"/>
                </a:lnTo>
                <a:lnTo>
                  <a:pt x="775" y="82"/>
                </a:lnTo>
                <a:lnTo>
                  <a:pt x="821" y="96"/>
                </a:lnTo>
                <a:lnTo>
                  <a:pt x="865" y="113"/>
                </a:lnTo>
                <a:lnTo>
                  <a:pt x="909" y="133"/>
                </a:lnTo>
                <a:lnTo>
                  <a:pt x="880" y="117"/>
                </a:lnTo>
                <a:lnTo>
                  <a:pt x="851" y="101"/>
                </a:lnTo>
                <a:lnTo>
                  <a:pt x="789" y="73"/>
                </a:lnTo>
                <a:lnTo>
                  <a:pt x="724" y="50"/>
                </a:lnTo>
                <a:lnTo>
                  <a:pt x="659" y="34"/>
                </a:lnTo>
                <a:lnTo>
                  <a:pt x="592" y="22"/>
                </a:lnTo>
                <a:lnTo>
                  <a:pt x="523" y="16"/>
                </a:lnTo>
                <a:close/>
                <a:moveTo>
                  <a:pt x="478" y="0"/>
                </a:moveTo>
                <a:lnTo>
                  <a:pt x="535" y="0"/>
                </a:lnTo>
                <a:lnTo>
                  <a:pt x="593" y="5"/>
                </a:lnTo>
                <a:lnTo>
                  <a:pt x="652" y="14"/>
                </a:lnTo>
                <a:lnTo>
                  <a:pt x="709" y="27"/>
                </a:lnTo>
                <a:lnTo>
                  <a:pt x="765" y="45"/>
                </a:lnTo>
                <a:lnTo>
                  <a:pt x="819" y="66"/>
                </a:lnTo>
                <a:lnTo>
                  <a:pt x="871" y="91"/>
                </a:lnTo>
                <a:lnTo>
                  <a:pt x="922" y="122"/>
                </a:lnTo>
                <a:lnTo>
                  <a:pt x="968" y="155"/>
                </a:lnTo>
                <a:lnTo>
                  <a:pt x="995" y="178"/>
                </a:lnTo>
                <a:lnTo>
                  <a:pt x="1019" y="204"/>
                </a:lnTo>
                <a:lnTo>
                  <a:pt x="1030" y="213"/>
                </a:lnTo>
                <a:lnTo>
                  <a:pt x="1056" y="239"/>
                </a:lnTo>
                <a:lnTo>
                  <a:pt x="1079" y="267"/>
                </a:lnTo>
                <a:lnTo>
                  <a:pt x="1098" y="298"/>
                </a:lnTo>
                <a:lnTo>
                  <a:pt x="1113" y="330"/>
                </a:lnTo>
                <a:lnTo>
                  <a:pt x="1123" y="364"/>
                </a:lnTo>
                <a:lnTo>
                  <a:pt x="1126" y="400"/>
                </a:lnTo>
                <a:lnTo>
                  <a:pt x="1124" y="436"/>
                </a:lnTo>
                <a:lnTo>
                  <a:pt x="1117" y="463"/>
                </a:lnTo>
                <a:lnTo>
                  <a:pt x="1106" y="489"/>
                </a:lnTo>
                <a:lnTo>
                  <a:pt x="1092" y="510"/>
                </a:lnTo>
                <a:lnTo>
                  <a:pt x="1074" y="529"/>
                </a:lnTo>
                <a:lnTo>
                  <a:pt x="1055" y="545"/>
                </a:lnTo>
                <a:lnTo>
                  <a:pt x="1033" y="561"/>
                </a:lnTo>
                <a:lnTo>
                  <a:pt x="1009" y="571"/>
                </a:lnTo>
                <a:lnTo>
                  <a:pt x="984" y="581"/>
                </a:lnTo>
                <a:lnTo>
                  <a:pt x="958" y="590"/>
                </a:lnTo>
                <a:lnTo>
                  <a:pt x="894" y="603"/>
                </a:lnTo>
                <a:lnTo>
                  <a:pt x="831" y="612"/>
                </a:lnTo>
                <a:lnTo>
                  <a:pt x="767" y="616"/>
                </a:lnTo>
                <a:lnTo>
                  <a:pt x="702" y="618"/>
                </a:lnTo>
                <a:lnTo>
                  <a:pt x="638" y="619"/>
                </a:lnTo>
                <a:lnTo>
                  <a:pt x="522" y="617"/>
                </a:lnTo>
                <a:lnTo>
                  <a:pt x="407" y="612"/>
                </a:lnTo>
                <a:lnTo>
                  <a:pt x="291" y="603"/>
                </a:lnTo>
                <a:lnTo>
                  <a:pt x="289" y="602"/>
                </a:lnTo>
                <a:lnTo>
                  <a:pt x="287" y="600"/>
                </a:lnTo>
                <a:lnTo>
                  <a:pt x="285" y="598"/>
                </a:lnTo>
                <a:lnTo>
                  <a:pt x="284" y="595"/>
                </a:lnTo>
                <a:lnTo>
                  <a:pt x="285" y="593"/>
                </a:lnTo>
                <a:lnTo>
                  <a:pt x="287" y="591"/>
                </a:lnTo>
                <a:lnTo>
                  <a:pt x="288" y="590"/>
                </a:lnTo>
                <a:lnTo>
                  <a:pt x="291" y="590"/>
                </a:lnTo>
                <a:lnTo>
                  <a:pt x="419" y="595"/>
                </a:lnTo>
                <a:lnTo>
                  <a:pt x="390" y="589"/>
                </a:lnTo>
                <a:lnTo>
                  <a:pt x="320" y="578"/>
                </a:lnTo>
                <a:lnTo>
                  <a:pt x="281" y="569"/>
                </a:lnTo>
                <a:lnTo>
                  <a:pt x="242" y="557"/>
                </a:lnTo>
                <a:lnTo>
                  <a:pt x="204" y="544"/>
                </a:lnTo>
                <a:lnTo>
                  <a:pt x="166" y="527"/>
                </a:lnTo>
                <a:lnTo>
                  <a:pt x="132" y="506"/>
                </a:lnTo>
                <a:lnTo>
                  <a:pt x="99" y="482"/>
                </a:lnTo>
                <a:lnTo>
                  <a:pt x="69" y="454"/>
                </a:lnTo>
                <a:lnTo>
                  <a:pt x="48" y="426"/>
                </a:lnTo>
                <a:lnTo>
                  <a:pt x="29" y="397"/>
                </a:lnTo>
                <a:lnTo>
                  <a:pt x="14" y="365"/>
                </a:lnTo>
                <a:lnTo>
                  <a:pt x="4" y="331"/>
                </a:lnTo>
                <a:lnTo>
                  <a:pt x="0" y="298"/>
                </a:lnTo>
                <a:lnTo>
                  <a:pt x="0" y="263"/>
                </a:lnTo>
                <a:lnTo>
                  <a:pt x="6" y="228"/>
                </a:lnTo>
                <a:lnTo>
                  <a:pt x="16" y="198"/>
                </a:lnTo>
                <a:lnTo>
                  <a:pt x="30" y="173"/>
                </a:lnTo>
                <a:lnTo>
                  <a:pt x="46" y="153"/>
                </a:lnTo>
                <a:lnTo>
                  <a:pt x="67" y="133"/>
                </a:lnTo>
                <a:lnTo>
                  <a:pt x="89" y="118"/>
                </a:lnTo>
                <a:lnTo>
                  <a:pt x="114" y="103"/>
                </a:lnTo>
                <a:lnTo>
                  <a:pt x="139" y="93"/>
                </a:lnTo>
                <a:lnTo>
                  <a:pt x="166" y="83"/>
                </a:lnTo>
                <a:lnTo>
                  <a:pt x="206" y="61"/>
                </a:lnTo>
                <a:lnTo>
                  <a:pt x="246" y="42"/>
                </a:lnTo>
                <a:lnTo>
                  <a:pt x="289" y="28"/>
                </a:lnTo>
                <a:lnTo>
                  <a:pt x="332" y="16"/>
                </a:lnTo>
                <a:lnTo>
                  <a:pt x="377" y="9"/>
                </a:lnTo>
                <a:lnTo>
                  <a:pt x="421" y="3"/>
                </a:lnTo>
                <a:lnTo>
                  <a:pt x="478" y="0"/>
                </a:lnTo>
                <a:close/>
              </a:path>
            </a:pathLst>
          </a:custGeom>
          <a:solidFill>
            <a:srgbClr val="C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9753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Andrade, Arthur</dc:creator>
  <cp:lastModifiedBy>Andrade, Arthur</cp:lastModifiedBy>
  <cp:revision>1</cp:revision>
  <dcterms:created xsi:type="dcterms:W3CDTF">2025-10-28T21:17:44Z</dcterms:created>
  <dcterms:modified xsi:type="dcterms:W3CDTF">2025-10-28T21:17:47Z</dcterms:modified>
</cp:coreProperties>
</file>