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B89E-077D-1090-63E1-10DC8664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DCB28-9FFB-4F94-2423-EF48EE1F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3138-CD71-27DE-B4FD-8EE08573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BB34C-C5FD-CE41-6EEA-8B783D5F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BF01-2A71-AD66-50A8-10507A8F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6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1C50-38B3-CA18-4228-8F8EA130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DB4BA-C50E-BAC9-D744-D115219D2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E2FB-1DE5-91CA-6EC1-DACAB56B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B39E-72EB-8C64-0974-7D0AC9EF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4B53-92F0-40A7-875B-2FA9DCA2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99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3F0BE-F01A-1F7A-176F-9AE9D4692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88CDA-2A9C-3514-F830-40B8D64A7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B2D2-589F-BB64-BFB3-30EAE09D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76F14-4760-E6F8-7C60-8B869EEA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B481-F65C-90F9-1794-39781046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3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DD7A-863C-F5E8-DCF6-8BCE3C70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0747-B1A4-F3CA-8A22-A9E10A96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C308-9AFE-6ADE-9CF7-6D877564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F6EA-5319-F961-9FAB-6E8889BD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89229-6AC5-5F87-7E72-6A337EE4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880F-59B0-C842-1089-9180DB49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AEA93-9197-7B04-9F68-952F5703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3ACA8-F44E-D1ED-6893-28CAB13A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8BFA-E45F-10D7-0AD1-6175E152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034C-7F04-D042-52B7-C44A9020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2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7F30-8500-A8EF-8E51-B4FA5B09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81AC-A595-E91A-0F6E-EB46B367B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24B3-F31D-F750-AB4D-F0AB61CE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2792D-BCC8-4C1D-D72E-9568A559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7510E-67F5-B881-3550-D2BD2DDF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A45D-941A-865E-D270-16166DFE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7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57F8-AA1E-BCB1-33FC-371057D7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F1857-3A4B-F4FF-28E8-B9FA6C75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6C44-9DDA-A15F-F46A-E943C2DC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AEBA-C089-F679-A085-B62C4FA4D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BCA7-4BB7-2237-BD6E-8AA47E5FD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D2E1A-3D55-3FC6-E092-E3C08048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F26CA-43DD-0B57-4646-ED3568CD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6FAA9-C238-92A1-0FA8-B6A644F2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3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5AA6-3027-6FCE-83E0-06705F3C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62866-5BBB-D44F-4C89-DDEECD72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29A75-8AC0-D9C2-E27C-0C6B9BE5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9C5AA-2904-425B-D280-AEF7B441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16FD7-9A3D-7A93-54B3-80314F5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D44FD-64D8-2935-56EF-33EDD2EB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C0C63-D564-5269-10CA-305C91AD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9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4A9E-DAE5-481E-909C-35522B0A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E849-2825-573E-1132-889B156A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BF13-BDE3-2FFD-2578-9A6A8B9BD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F6E16-84A1-985A-CE61-5AFB54BF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FC93-2665-72A0-8155-5E78E95E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67471-A159-6FAB-7F45-13137D21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4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52C1-945D-E4DF-4148-5AB2D861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CD008-5B21-4865-1296-1442F85EC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53745-AD4C-6DA6-3872-8AD33B05F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EBCC-3875-FC6D-41A6-FA22FD96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9010F-1C71-E4C2-023C-A2D1EFB3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5B4CF-26C4-4DE4-A512-0E4D0554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22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3097A-4D63-DEEA-AAB7-35460F72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B0A3D-A60D-635D-A89D-885C879A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994B-17F2-B50E-AF4C-0EC01A567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6BC86-94A3-4F08-83B1-5A8A6B3E8B24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5083-9022-19A8-20CF-60657D9B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B0A2-E009-F4D9-BBE9-FA927ABC0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9D381-7963-4E4C-99E4-E8F20F4109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9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TAG">
            <a:extLst>
              <a:ext uri="{FF2B5EF4-FFF2-40B4-BE49-F238E27FC236}">
                <a16:creationId xmlns:a16="http://schemas.microsoft.com/office/drawing/2014/main" id="{ADA3E60A-AEA5-B2D1-3B0F-B6B527F26FCF}"/>
              </a:ext>
            </a:extLst>
          </p:cNvPr>
          <p:cNvSpPr/>
          <p:nvPr/>
        </p:nvSpPr>
        <p:spPr>
          <a:xfrm rot="2700000">
            <a:off x="10881793" y="387352"/>
            <a:ext cx="1633966" cy="219075"/>
          </a:xfrm>
          <a:custGeom>
            <a:avLst/>
            <a:gdLst>
              <a:gd name="connsiteX0" fmla="*/ 0 w 1633966"/>
              <a:gd name="connsiteY0" fmla="*/ 218906 h 218906"/>
              <a:gd name="connsiteX1" fmla="*/ 216863 w 1633966"/>
              <a:gd name="connsiteY1" fmla="*/ 2044 h 218906"/>
              <a:gd name="connsiteX2" fmla="*/ 1415059 w 1633966"/>
              <a:gd name="connsiteY2" fmla="*/ 0 h 218906"/>
              <a:gd name="connsiteX3" fmla="*/ 1633966 w 1633966"/>
              <a:gd name="connsiteY3" fmla="*/ 218906 h 21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3966" h="218906">
                <a:moveTo>
                  <a:pt x="0" y="218906"/>
                </a:moveTo>
                <a:lnTo>
                  <a:pt x="216863" y="2044"/>
                </a:lnTo>
                <a:lnTo>
                  <a:pt x="1415059" y="0"/>
                </a:lnTo>
                <a:lnTo>
                  <a:pt x="1633966" y="218906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solidFill>
                  <a:srgbClr val="FFFFFF"/>
                </a:solidFill>
                <a:latin typeface="Graphik Black" panose="020B0A03030202060203" pitchFamily="34" charset="0"/>
              </a:rPr>
              <a:t>NÃO EXAUSTIVO</a:t>
            </a:r>
            <a:endParaRPr kumimoji="0" lang="pt-BR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Black" panose="020B0A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8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Graphik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2025-10-28T21:18:46Z</dcterms:created>
  <dcterms:modified xsi:type="dcterms:W3CDTF">2025-10-28T21:18:50Z</dcterms:modified>
</cp:coreProperties>
</file>