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55B8-865A-B200-39A4-81FE92DF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748FB-7DD8-7E31-04BC-17C50227D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B2AC-E508-ADA5-EABC-9B7C64B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36BD-69E9-6A49-9CFD-8165DD3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51B1-9D24-D0B1-95AC-E2286612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0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ECDF-2835-C04B-DBC9-5283520C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2E0CE-70A9-AAA1-6CCB-C85AE28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9B38-DD7E-7F46-48C9-7FC2B4A2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79E6-74DE-90D8-E444-391B9684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BAD4-1921-9029-245D-D1A137EC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55DB-73AC-AA25-14F8-1A8532D38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3C38A-DBA9-3602-1414-41008BEB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5752-2FC7-298B-6D19-9C3A5810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6595-0F4B-0D15-8EA0-C239F477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A72A-1B1B-F52C-A129-34A51E75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9874-1BC6-1D38-7787-8C21B0D8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75F2-ED20-1096-7231-432312F9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79EC-88CE-7357-95ED-0C4775E0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4B2D1-2A88-258E-25D9-9628A6E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DA71-9B8F-0FBD-4962-62388A22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E1F4-EA40-7CD9-5541-D2612489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C0D2F-57D0-9FD5-F2D7-C8649A67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6AC8-9623-3A17-7E9F-83B908FE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D0AD-9E30-078C-C288-261975A5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26BE-D794-230B-E147-16D50B7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A96F-B1E9-A22D-EA3A-DA4642E9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5834-F28A-5199-F4CF-60880865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52EF9-3007-E6E2-DA92-6D7075C4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33C3-8731-C796-9DD3-EB1C50F0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656B1-682E-4135-4E34-020E17AD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2E57-6254-E5AB-1DCC-C3DEC8CE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0291-00E8-24F7-7717-99F2A349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DA17-4FCF-5EFF-DBFE-B7448E28B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4E168-42D2-0C32-F484-FC421FE53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CE8F-4F5E-8DB4-DE2F-4C3226B64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2730C-EB2B-C200-A5D8-EAB5AED8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A837B-A69D-9D2D-7A39-0576AEC2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4BC4F-70A1-7274-F126-BED94D22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C41AB-08AE-775F-4E93-A3DD39B9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0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EDE6-E7B8-B3E5-2DEC-F0377BFC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985E4-4E11-5419-32DF-3F635A8B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E8073-F3F4-462F-985A-568DEB32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E8BDC-3050-F818-E513-AF432F4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38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1C2E2-26F8-2308-930C-71FB63E8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7E6E-68E0-E2A2-3740-87D5500E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B4BF7-A8C9-342D-F208-B590E7DD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B895-3334-2F7E-C0B0-A2908C0D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9C5D-4B14-9FE2-3B8A-276B4C86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EBA37-BAA2-C31C-3E36-4B5F3D3A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ED647-1C4A-E06B-68D8-9A200B1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AB5-E35D-17E6-0F28-AC9CB1F5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25B5D-EDE9-0C2E-EFAB-67FBD5C8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926D-9433-4186-9A17-E81E7051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44FBF-4828-9A95-5910-FF6A9F65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E8473-AFD4-40FE-1687-5BD15056A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B6009-5B1B-9972-71CE-79D4217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FACA-B98F-F7AF-1D46-FDCB5493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0E88-4D17-94C3-C4AF-8E0A695A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D8095-AB8A-C22F-BBB1-4F7173DC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4FCD5-CD20-2C56-5D07-9D34FE78E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AD6C-2C65-4595-A2CA-7D0FF98B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86342-E6E6-4975-B054-41A9CB459F5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228F-500B-D4A4-2B5B-FB0231CCE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576C-6DA9-6903-4B0A-6217CDC8A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8C337-1693-4E4A-805A-DA779F7285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0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og 1030">
            <a:extLst>
              <a:ext uri="{FF2B5EF4-FFF2-40B4-BE49-F238E27FC236}">
                <a16:creationId xmlns:a16="http://schemas.microsoft.com/office/drawing/2014/main" id="{BFE7F54D-8A11-5C93-FF0D-B0DF607181FF}"/>
              </a:ext>
            </a:extLst>
          </p:cNvPr>
          <p:cNvSpPr/>
          <p:nvPr/>
        </p:nvSpPr>
        <p:spPr>
          <a:xfrm rot="19896674" flipH="1">
            <a:off x="8310607" y="1458260"/>
            <a:ext cx="1411001" cy="945833"/>
          </a:xfrm>
          <a:prstGeom prst="arc">
            <a:avLst>
              <a:gd name="adj1" fmla="val 14759111"/>
              <a:gd name="adj2" fmla="val 17133987"/>
            </a:avLst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2025-10-28T21:19:45Z</dcterms:created>
  <dcterms:modified xsi:type="dcterms:W3CDTF">2025-10-28T21:19:48Z</dcterms:modified>
</cp:coreProperties>
</file>