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1C38-45B6-85C9-7DC3-1AAC052E6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3EF20-8D50-9FC8-4629-1864A8436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2D6B-7398-AB40-F024-4386469A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65B9-65E5-4209-9E68-A713460C42C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FD8C-EFDB-482B-AA49-A625FA30B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63E87-39B6-04EB-2B50-318B7F8D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A74B-95F6-4EF1-A749-69CF476DBB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86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66D3-2733-F526-4BF9-42697C2C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13E61-5D0F-DD2F-F448-0A15A3CB5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5DEF-BABE-367A-327E-582DC3C6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65B9-65E5-4209-9E68-A713460C42C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B4B8F-6057-4037-FCD5-03CD3841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4B1D3-629F-17EF-6086-71223B5A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A74B-95F6-4EF1-A749-69CF476DBB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96B1E-6D01-2779-FADA-0F6AB93B5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75D9F-CEF6-41FC-26F1-55447F141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C62C3-7D50-1802-9545-36F27199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65B9-65E5-4209-9E68-A713460C42C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2FB42-9895-FAA6-7259-6E4CE036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B40D-1DD2-72DE-1912-6F24A068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A74B-95F6-4EF1-A749-69CF476DBB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45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F8C1-BD21-70DD-1297-AEDD63B8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73234-CF50-2EA0-7FC0-EE71F756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3A875-C7DA-AEC6-D089-00093056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65B9-65E5-4209-9E68-A713460C42C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5686-17C4-3F16-9CC3-CBD038E5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4D47-FFFB-B637-B293-3B49C0AA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A74B-95F6-4EF1-A749-69CF476DBB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66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C632-41E5-1CB0-D0CC-E0D7A502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CFB31-E95C-D161-4E8B-47A0EAB37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775D-6E94-BE90-135C-3CC9F732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65B9-65E5-4209-9E68-A713460C42C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ADF1-4423-2A5D-40F0-2BA77817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9A36-667A-0037-3F64-33975F28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A74B-95F6-4EF1-A749-69CF476DBB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78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C8D6-4211-0ACE-888D-246ACC41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8964-F2F6-3AAF-D96D-AFB12F5D0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99651-9568-4176-1200-32AD69C2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47F47-203D-9963-27C3-8F5D48E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65B9-65E5-4209-9E68-A713460C42C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3E42-1304-2A44-BF09-6A635847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36768-C96E-F070-2C44-FDF3C213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A74B-95F6-4EF1-A749-69CF476DBB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04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D6F-5B05-03D3-03B7-53E1FC74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1E6D8-0E27-B2B3-1535-62D5ABDC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F1FB4-A159-4537-CB1C-E5FC63F4B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76482-3ED1-205F-473B-1E52E5D32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649D1-8041-0BE0-EB14-F67AD921E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923D1-9E36-0EFE-4902-69C605C6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65B9-65E5-4209-9E68-A713460C42C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E870-C6A3-9358-D155-FDB7AF6A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99A50-CD2B-DD59-A2AF-F22A7A11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A74B-95F6-4EF1-A749-69CF476DBB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3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B43F-D18C-4135-5BEF-CA4E2407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0B09E-2ECA-C2D2-4F6F-582B6D31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65B9-65E5-4209-9E68-A713460C42C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53602-41BF-E8E8-E292-CF9ED757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83406-876D-3D8A-CEA0-93079CA7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A74B-95F6-4EF1-A749-69CF476DBB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66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7DA85-16E4-61FC-1E09-8B423D2D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65B9-65E5-4209-9E68-A713460C42C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EAB5-1FC9-C864-090A-15CC2939F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0E36F-B8F6-FE51-1B5F-7F9B3E15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A74B-95F6-4EF1-A749-69CF476DBB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9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E27B-A8CC-7971-6E18-F6613EA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9E12-F15D-A0CF-0A3E-314046C70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C311F-E00F-D746-3159-D7153EF9C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10B5A-E062-F335-70C7-FE124B57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65B9-65E5-4209-9E68-A713460C42C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9992B-3A3A-1A1F-F343-A70234EE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5193C-5B80-3125-3EA5-D47E6551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A74B-95F6-4EF1-A749-69CF476DBB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72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C765-338C-F327-09B7-72DC4E27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1FE83-DFD4-1EF7-B408-CB60B41CC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F23F0-4EFE-5B1D-2416-6C973636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BC74D-2D42-24AC-16B2-7583BCCD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65B9-65E5-4209-9E68-A713460C42C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D2CE1-FF86-BBD7-1CAB-40CC104B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EB164-D5C0-8123-908C-AD6F1A4A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A74B-95F6-4EF1-A749-69CF476DBB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78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5FA2-DD44-8BCD-6339-4B562120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FFD8A-613E-8C4D-CF82-28E3316B7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BD98-BCCE-01FD-10B9-6F8142FB1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965B9-65E5-4209-9E68-A713460C42C7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EDB33-BA10-E5AE-75FC-A88B17771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35A03-CA6F-2829-4394-7E46C132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1A74B-95F6-4EF1-A749-69CF476DBB0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20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0_laco">
            <a:extLst>
              <a:ext uri="{FF2B5EF4-FFF2-40B4-BE49-F238E27FC236}">
                <a16:creationId xmlns:a16="http://schemas.microsoft.com/office/drawing/2014/main" id="{5650DAE6-FE08-9799-4517-C0C3B2302789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6971230" y="3311667"/>
            <a:ext cx="2820887" cy="814103"/>
          </a:xfrm>
          <a:custGeom>
            <a:avLst/>
            <a:gdLst>
              <a:gd name="T0" fmla="*/ 1085 w 1126"/>
              <a:gd name="T1" fmla="*/ 382 h 619"/>
              <a:gd name="T2" fmla="*/ 1040 w 1126"/>
              <a:gd name="T3" fmla="*/ 487 h 619"/>
              <a:gd name="T4" fmla="*/ 942 w 1126"/>
              <a:gd name="T5" fmla="*/ 551 h 619"/>
              <a:gd name="T6" fmla="*/ 746 w 1126"/>
              <a:gd name="T7" fmla="*/ 592 h 619"/>
              <a:gd name="T8" fmla="*/ 630 w 1126"/>
              <a:gd name="T9" fmla="*/ 601 h 619"/>
              <a:gd name="T10" fmla="*/ 861 w 1126"/>
              <a:gd name="T11" fmla="*/ 589 h 619"/>
              <a:gd name="T12" fmla="*/ 1012 w 1126"/>
              <a:gd name="T13" fmla="*/ 550 h 619"/>
              <a:gd name="T14" fmla="*/ 1090 w 1126"/>
              <a:gd name="T15" fmla="*/ 473 h 619"/>
              <a:gd name="T16" fmla="*/ 1103 w 1126"/>
              <a:gd name="T17" fmla="*/ 367 h 619"/>
              <a:gd name="T18" fmla="*/ 121 w 1126"/>
              <a:gd name="T19" fmla="*/ 121 h 619"/>
              <a:gd name="T20" fmla="*/ 36 w 1126"/>
              <a:gd name="T21" fmla="*/ 203 h 619"/>
              <a:gd name="T22" fmla="*/ 19 w 1126"/>
              <a:gd name="T23" fmla="*/ 322 h 619"/>
              <a:gd name="T24" fmla="*/ 85 w 1126"/>
              <a:gd name="T25" fmla="*/ 446 h 619"/>
              <a:gd name="T26" fmla="*/ 200 w 1126"/>
              <a:gd name="T27" fmla="*/ 525 h 619"/>
              <a:gd name="T28" fmla="*/ 151 w 1126"/>
              <a:gd name="T29" fmla="*/ 490 h 619"/>
              <a:gd name="T30" fmla="*/ 61 w 1126"/>
              <a:gd name="T31" fmla="*/ 381 h 619"/>
              <a:gd name="T32" fmla="*/ 48 w 1126"/>
              <a:gd name="T33" fmla="*/ 241 h 619"/>
              <a:gd name="T34" fmla="*/ 121 w 1126"/>
              <a:gd name="T35" fmla="*/ 121 h 619"/>
              <a:gd name="T36" fmla="*/ 282 w 1126"/>
              <a:gd name="T37" fmla="*/ 75 h 619"/>
              <a:gd name="T38" fmla="*/ 117 w 1126"/>
              <a:gd name="T39" fmla="*/ 147 h 619"/>
              <a:gd name="T40" fmla="*/ 58 w 1126"/>
              <a:gd name="T41" fmla="*/ 277 h 619"/>
              <a:gd name="T42" fmla="*/ 98 w 1126"/>
              <a:gd name="T43" fmla="*/ 414 h 619"/>
              <a:gd name="T44" fmla="*/ 213 w 1126"/>
              <a:gd name="T45" fmla="*/ 513 h 619"/>
              <a:gd name="T46" fmla="*/ 375 w 1126"/>
              <a:gd name="T47" fmla="*/ 570 h 619"/>
              <a:gd name="T48" fmla="*/ 753 w 1126"/>
              <a:gd name="T49" fmla="*/ 574 h 619"/>
              <a:gd name="T50" fmla="*/ 897 w 1126"/>
              <a:gd name="T51" fmla="*/ 550 h 619"/>
              <a:gd name="T52" fmla="*/ 1019 w 1126"/>
              <a:gd name="T53" fmla="*/ 486 h 619"/>
              <a:gd name="T54" fmla="*/ 1068 w 1126"/>
              <a:gd name="T55" fmla="*/ 385 h 619"/>
              <a:gd name="T56" fmla="*/ 1046 w 1126"/>
              <a:gd name="T57" fmla="*/ 271 h 619"/>
              <a:gd name="T58" fmla="*/ 952 w 1126"/>
              <a:gd name="T59" fmla="*/ 180 h 619"/>
              <a:gd name="T60" fmla="*/ 729 w 1126"/>
              <a:gd name="T61" fmla="*/ 88 h 619"/>
              <a:gd name="T62" fmla="*/ 462 w 1126"/>
              <a:gd name="T63" fmla="*/ 59 h 619"/>
              <a:gd name="T64" fmla="*/ 321 w 1126"/>
              <a:gd name="T65" fmla="*/ 37 h 619"/>
              <a:gd name="T66" fmla="*/ 402 w 1126"/>
              <a:gd name="T67" fmla="*/ 42 h 619"/>
              <a:gd name="T68" fmla="*/ 706 w 1126"/>
              <a:gd name="T69" fmla="*/ 63 h 619"/>
              <a:gd name="T70" fmla="*/ 909 w 1126"/>
              <a:gd name="T71" fmla="*/ 133 h 619"/>
              <a:gd name="T72" fmla="*/ 724 w 1126"/>
              <a:gd name="T73" fmla="*/ 50 h 619"/>
              <a:gd name="T74" fmla="*/ 478 w 1126"/>
              <a:gd name="T75" fmla="*/ 0 h 619"/>
              <a:gd name="T76" fmla="*/ 709 w 1126"/>
              <a:gd name="T77" fmla="*/ 27 h 619"/>
              <a:gd name="T78" fmla="*/ 922 w 1126"/>
              <a:gd name="T79" fmla="*/ 122 h 619"/>
              <a:gd name="T80" fmla="*/ 1030 w 1126"/>
              <a:gd name="T81" fmla="*/ 213 h 619"/>
              <a:gd name="T82" fmla="*/ 1113 w 1126"/>
              <a:gd name="T83" fmla="*/ 330 h 619"/>
              <a:gd name="T84" fmla="*/ 1117 w 1126"/>
              <a:gd name="T85" fmla="*/ 463 h 619"/>
              <a:gd name="T86" fmla="*/ 1055 w 1126"/>
              <a:gd name="T87" fmla="*/ 545 h 619"/>
              <a:gd name="T88" fmla="*/ 958 w 1126"/>
              <a:gd name="T89" fmla="*/ 590 h 619"/>
              <a:gd name="T90" fmla="*/ 702 w 1126"/>
              <a:gd name="T91" fmla="*/ 618 h 619"/>
              <a:gd name="T92" fmla="*/ 291 w 1126"/>
              <a:gd name="T93" fmla="*/ 603 h 619"/>
              <a:gd name="T94" fmla="*/ 284 w 1126"/>
              <a:gd name="T95" fmla="*/ 595 h 619"/>
              <a:gd name="T96" fmla="*/ 291 w 1126"/>
              <a:gd name="T97" fmla="*/ 590 h 619"/>
              <a:gd name="T98" fmla="*/ 281 w 1126"/>
              <a:gd name="T99" fmla="*/ 569 h 619"/>
              <a:gd name="T100" fmla="*/ 132 w 1126"/>
              <a:gd name="T101" fmla="*/ 506 h 619"/>
              <a:gd name="T102" fmla="*/ 29 w 1126"/>
              <a:gd name="T103" fmla="*/ 397 h 619"/>
              <a:gd name="T104" fmla="*/ 0 w 1126"/>
              <a:gd name="T105" fmla="*/ 263 h 619"/>
              <a:gd name="T106" fmla="*/ 46 w 1126"/>
              <a:gd name="T107" fmla="*/ 153 h 619"/>
              <a:gd name="T108" fmla="*/ 139 w 1126"/>
              <a:gd name="T109" fmla="*/ 93 h 619"/>
              <a:gd name="T110" fmla="*/ 289 w 1126"/>
              <a:gd name="T111" fmla="*/ 28 h 619"/>
              <a:gd name="T112" fmla="*/ 478 w 1126"/>
              <a:gd name="T1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6" h="619">
                <a:moveTo>
                  <a:pt x="1070" y="286"/>
                </a:moveTo>
                <a:lnTo>
                  <a:pt x="1080" y="316"/>
                </a:lnTo>
                <a:lnTo>
                  <a:pt x="1085" y="348"/>
                </a:lnTo>
                <a:lnTo>
                  <a:pt x="1085" y="382"/>
                </a:lnTo>
                <a:lnTo>
                  <a:pt x="1080" y="411"/>
                </a:lnTo>
                <a:lnTo>
                  <a:pt x="1071" y="439"/>
                </a:lnTo>
                <a:lnTo>
                  <a:pt x="1057" y="465"/>
                </a:lnTo>
                <a:lnTo>
                  <a:pt x="1040" y="487"/>
                </a:lnTo>
                <a:lnTo>
                  <a:pt x="1019" y="507"/>
                </a:lnTo>
                <a:lnTo>
                  <a:pt x="996" y="525"/>
                </a:lnTo>
                <a:lnTo>
                  <a:pt x="970" y="539"/>
                </a:lnTo>
                <a:lnTo>
                  <a:pt x="942" y="551"/>
                </a:lnTo>
                <a:lnTo>
                  <a:pt x="896" y="566"/>
                </a:lnTo>
                <a:lnTo>
                  <a:pt x="846" y="578"/>
                </a:lnTo>
                <a:lnTo>
                  <a:pt x="796" y="587"/>
                </a:lnTo>
                <a:lnTo>
                  <a:pt x="746" y="592"/>
                </a:lnTo>
                <a:lnTo>
                  <a:pt x="695" y="597"/>
                </a:lnTo>
                <a:lnTo>
                  <a:pt x="646" y="599"/>
                </a:lnTo>
                <a:lnTo>
                  <a:pt x="630" y="600"/>
                </a:lnTo>
                <a:lnTo>
                  <a:pt x="630" y="601"/>
                </a:lnTo>
                <a:lnTo>
                  <a:pt x="743" y="598"/>
                </a:lnTo>
                <a:lnTo>
                  <a:pt x="782" y="595"/>
                </a:lnTo>
                <a:lnTo>
                  <a:pt x="821" y="592"/>
                </a:lnTo>
                <a:lnTo>
                  <a:pt x="861" y="589"/>
                </a:lnTo>
                <a:lnTo>
                  <a:pt x="900" y="583"/>
                </a:lnTo>
                <a:lnTo>
                  <a:pt x="939" y="575"/>
                </a:lnTo>
                <a:lnTo>
                  <a:pt x="976" y="564"/>
                </a:lnTo>
                <a:lnTo>
                  <a:pt x="1012" y="550"/>
                </a:lnTo>
                <a:lnTo>
                  <a:pt x="1037" y="534"/>
                </a:lnTo>
                <a:lnTo>
                  <a:pt x="1059" y="517"/>
                </a:lnTo>
                <a:lnTo>
                  <a:pt x="1077" y="496"/>
                </a:lnTo>
                <a:lnTo>
                  <a:pt x="1090" y="473"/>
                </a:lnTo>
                <a:lnTo>
                  <a:pt x="1100" y="448"/>
                </a:lnTo>
                <a:lnTo>
                  <a:pt x="1105" y="423"/>
                </a:lnTo>
                <a:lnTo>
                  <a:pt x="1106" y="396"/>
                </a:lnTo>
                <a:lnTo>
                  <a:pt x="1103" y="367"/>
                </a:lnTo>
                <a:lnTo>
                  <a:pt x="1096" y="339"/>
                </a:lnTo>
                <a:lnTo>
                  <a:pt x="1084" y="312"/>
                </a:lnTo>
                <a:lnTo>
                  <a:pt x="1070" y="286"/>
                </a:lnTo>
                <a:close/>
                <a:moveTo>
                  <a:pt x="121" y="121"/>
                </a:moveTo>
                <a:lnTo>
                  <a:pt x="93" y="136"/>
                </a:lnTo>
                <a:lnTo>
                  <a:pt x="70" y="156"/>
                </a:lnTo>
                <a:lnTo>
                  <a:pt x="51" y="178"/>
                </a:lnTo>
                <a:lnTo>
                  <a:pt x="36" y="203"/>
                </a:lnTo>
                <a:lnTo>
                  <a:pt x="25" y="230"/>
                </a:lnTo>
                <a:lnTo>
                  <a:pt x="18" y="259"/>
                </a:lnTo>
                <a:lnTo>
                  <a:pt x="16" y="290"/>
                </a:lnTo>
                <a:lnTo>
                  <a:pt x="19" y="322"/>
                </a:lnTo>
                <a:lnTo>
                  <a:pt x="28" y="355"/>
                </a:lnTo>
                <a:lnTo>
                  <a:pt x="43" y="388"/>
                </a:lnTo>
                <a:lnTo>
                  <a:pt x="62" y="419"/>
                </a:lnTo>
                <a:lnTo>
                  <a:pt x="85" y="446"/>
                </a:lnTo>
                <a:lnTo>
                  <a:pt x="111" y="470"/>
                </a:lnTo>
                <a:lnTo>
                  <a:pt x="140" y="492"/>
                </a:lnTo>
                <a:lnTo>
                  <a:pt x="170" y="510"/>
                </a:lnTo>
                <a:lnTo>
                  <a:pt x="200" y="525"/>
                </a:lnTo>
                <a:lnTo>
                  <a:pt x="231" y="537"/>
                </a:lnTo>
                <a:lnTo>
                  <a:pt x="205" y="525"/>
                </a:lnTo>
                <a:lnTo>
                  <a:pt x="181" y="510"/>
                </a:lnTo>
                <a:lnTo>
                  <a:pt x="151" y="490"/>
                </a:lnTo>
                <a:lnTo>
                  <a:pt x="124" y="467"/>
                </a:lnTo>
                <a:lnTo>
                  <a:pt x="99" y="441"/>
                </a:lnTo>
                <a:lnTo>
                  <a:pt x="78" y="412"/>
                </a:lnTo>
                <a:lnTo>
                  <a:pt x="61" y="381"/>
                </a:lnTo>
                <a:lnTo>
                  <a:pt x="49" y="347"/>
                </a:lnTo>
                <a:lnTo>
                  <a:pt x="42" y="312"/>
                </a:lnTo>
                <a:lnTo>
                  <a:pt x="42" y="276"/>
                </a:lnTo>
                <a:lnTo>
                  <a:pt x="48" y="241"/>
                </a:lnTo>
                <a:lnTo>
                  <a:pt x="60" y="207"/>
                </a:lnTo>
                <a:lnTo>
                  <a:pt x="76" y="175"/>
                </a:lnTo>
                <a:lnTo>
                  <a:pt x="97" y="147"/>
                </a:lnTo>
                <a:lnTo>
                  <a:pt x="121" y="121"/>
                </a:lnTo>
                <a:close/>
                <a:moveTo>
                  <a:pt x="462" y="59"/>
                </a:moveTo>
                <a:lnTo>
                  <a:pt x="396" y="62"/>
                </a:lnTo>
                <a:lnTo>
                  <a:pt x="340" y="67"/>
                </a:lnTo>
                <a:lnTo>
                  <a:pt x="282" y="75"/>
                </a:lnTo>
                <a:lnTo>
                  <a:pt x="227" y="86"/>
                </a:lnTo>
                <a:lnTo>
                  <a:pt x="171" y="101"/>
                </a:lnTo>
                <a:lnTo>
                  <a:pt x="144" y="122"/>
                </a:lnTo>
                <a:lnTo>
                  <a:pt x="117" y="147"/>
                </a:lnTo>
                <a:lnTo>
                  <a:pt x="96" y="174"/>
                </a:lnTo>
                <a:lnTo>
                  <a:pt x="77" y="208"/>
                </a:lnTo>
                <a:lnTo>
                  <a:pt x="65" y="242"/>
                </a:lnTo>
                <a:lnTo>
                  <a:pt x="58" y="277"/>
                </a:lnTo>
                <a:lnTo>
                  <a:pt x="60" y="313"/>
                </a:lnTo>
                <a:lnTo>
                  <a:pt x="66" y="348"/>
                </a:lnTo>
                <a:lnTo>
                  <a:pt x="78" y="382"/>
                </a:lnTo>
                <a:lnTo>
                  <a:pt x="98" y="414"/>
                </a:lnTo>
                <a:lnTo>
                  <a:pt x="122" y="445"/>
                </a:lnTo>
                <a:lnTo>
                  <a:pt x="150" y="471"/>
                </a:lnTo>
                <a:lnTo>
                  <a:pt x="181" y="493"/>
                </a:lnTo>
                <a:lnTo>
                  <a:pt x="213" y="513"/>
                </a:lnTo>
                <a:lnTo>
                  <a:pt x="248" y="529"/>
                </a:lnTo>
                <a:lnTo>
                  <a:pt x="284" y="543"/>
                </a:lnTo>
                <a:lnTo>
                  <a:pt x="321" y="555"/>
                </a:lnTo>
                <a:lnTo>
                  <a:pt x="375" y="570"/>
                </a:lnTo>
                <a:lnTo>
                  <a:pt x="456" y="579"/>
                </a:lnTo>
                <a:lnTo>
                  <a:pt x="555" y="585"/>
                </a:lnTo>
                <a:lnTo>
                  <a:pt x="654" y="582"/>
                </a:lnTo>
                <a:lnTo>
                  <a:pt x="753" y="574"/>
                </a:lnTo>
                <a:lnTo>
                  <a:pt x="789" y="569"/>
                </a:lnTo>
                <a:lnTo>
                  <a:pt x="825" y="565"/>
                </a:lnTo>
                <a:lnTo>
                  <a:pt x="861" y="558"/>
                </a:lnTo>
                <a:lnTo>
                  <a:pt x="897" y="550"/>
                </a:lnTo>
                <a:lnTo>
                  <a:pt x="932" y="539"/>
                </a:lnTo>
                <a:lnTo>
                  <a:pt x="964" y="523"/>
                </a:lnTo>
                <a:lnTo>
                  <a:pt x="996" y="506"/>
                </a:lnTo>
                <a:lnTo>
                  <a:pt x="1019" y="486"/>
                </a:lnTo>
                <a:lnTo>
                  <a:pt x="1038" y="463"/>
                </a:lnTo>
                <a:lnTo>
                  <a:pt x="1053" y="439"/>
                </a:lnTo>
                <a:lnTo>
                  <a:pt x="1062" y="413"/>
                </a:lnTo>
                <a:lnTo>
                  <a:pt x="1068" y="385"/>
                </a:lnTo>
                <a:lnTo>
                  <a:pt x="1069" y="357"/>
                </a:lnTo>
                <a:lnTo>
                  <a:pt x="1066" y="328"/>
                </a:lnTo>
                <a:lnTo>
                  <a:pt x="1058" y="300"/>
                </a:lnTo>
                <a:lnTo>
                  <a:pt x="1046" y="271"/>
                </a:lnTo>
                <a:lnTo>
                  <a:pt x="1034" y="250"/>
                </a:lnTo>
                <a:lnTo>
                  <a:pt x="1020" y="229"/>
                </a:lnTo>
                <a:lnTo>
                  <a:pt x="987" y="203"/>
                </a:lnTo>
                <a:lnTo>
                  <a:pt x="952" y="180"/>
                </a:lnTo>
                <a:lnTo>
                  <a:pt x="916" y="159"/>
                </a:lnTo>
                <a:lnTo>
                  <a:pt x="855" y="131"/>
                </a:lnTo>
                <a:lnTo>
                  <a:pt x="793" y="107"/>
                </a:lnTo>
                <a:lnTo>
                  <a:pt x="729" y="88"/>
                </a:lnTo>
                <a:lnTo>
                  <a:pt x="663" y="74"/>
                </a:lnTo>
                <a:lnTo>
                  <a:pt x="596" y="64"/>
                </a:lnTo>
                <a:lnTo>
                  <a:pt x="530" y="60"/>
                </a:lnTo>
                <a:lnTo>
                  <a:pt x="462" y="59"/>
                </a:lnTo>
                <a:close/>
                <a:moveTo>
                  <a:pt x="523" y="16"/>
                </a:moveTo>
                <a:lnTo>
                  <a:pt x="456" y="17"/>
                </a:lnTo>
                <a:lnTo>
                  <a:pt x="388" y="24"/>
                </a:lnTo>
                <a:lnTo>
                  <a:pt x="321" y="37"/>
                </a:lnTo>
                <a:lnTo>
                  <a:pt x="278" y="50"/>
                </a:lnTo>
                <a:lnTo>
                  <a:pt x="234" y="66"/>
                </a:lnTo>
                <a:lnTo>
                  <a:pt x="318" y="51"/>
                </a:lnTo>
                <a:lnTo>
                  <a:pt x="402" y="42"/>
                </a:lnTo>
                <a:lnTo>
                  <a:pt x="487" y="39"/>
                </a:lnTo>
                <a:lnTo>
                  <a:pt x="560" y="42"/>
                </a:lnTo>
                <a:lnTo>
                  <a:pt x="634" y="50"/>
                </a:lnTo>
                <a:lnTo>
                  <a:pt x="706" y="63"/>
                </a:lnTo>
                <a:lnTo>
                  <a:pt x="775" y="82"/>
                </a:lnTo>
                <a:lnTo>
                  <a:pt x="821" y="96"/>
                </a:lnTo>
                <a:lnTo>
                  <a:pt x="865" y="113"/>
                </a:lnTo>
                <a:lnTo>
                  <a:pt x="909" y="133"/>
                </a:lnTo>
                <a:lnTo>
                  <a:pt x="880" y="117"/>
                </a:lnTo>
                <a:lnTo>
                  <a:pt x="851" y="101"/>
                </a:lnTo>
                <a:lnTo>
                  <a:pt x="789" y="73"/>
                </a:lnTo>
                <a:lnTo>
                  <a:pt x="724" y="50"/>
                </a:lnTo>
                <a:lnTo>
                  <a:pt x="659" y="34"/>
                </a:lnTo>
                <a:lnTo>
                  <a:pt x="592" y="22"/>
                </a:lnTo>
                <a:lnTo>
                  <a:pt x="523" y="16"/>
                </a:lnTo>
                <a:close/>
                <a:moveTo>
                  <a:pt x="478" y="0"/>
                </a:moveTo>
                <a:lnTo>
                  <a:pt x="535" y="0"/>
                </a:lnTo>
                <a:lnTo>
                  <a:pt x="593" y="5"/>
                </a:lnTo>
                <a:lnTo>
                  <a:pt x="652" y="14"/>
                </a:lnTo>
                <a:lnTo>
                  <a:pt x="709" y="27"/>
                </a:lnTo>
                <a:lnTo>
                  <a:pt x="765" y="45"/>
                </a:lnTo>
                <a:lnTo>
                  <a:pt x="819" y="66"/>
                </a:lnTo>
                <a:lnTo>
                  <a:pt x="871" y="91"/>
                </a:lnTo>
                <a:lnTo>
                  <a:pt x="922" y="122"/>
                </a:lnTo>
                <a:lnTo>
                  <a:pt x="968" y="155"/>
                </a:lnTo>
                <a:lnTo>
                  <a:pt x="995" y="178"/>
                </a:lnTo>
                <a:lnTo>
                  <a:pt x="1019" y="204"/>
                </a:lnTo>
                <a:lnTo>
                  <a:pt x="1030" y="213"/>
                </a:lnTo>
                <a:lnTo>
                  <a:pt x="1056" y="239"/>
                </a:lnTo>
                <a:lnTo>
                  <a:pt x="1079" y="267"/>
                </a:lnTo>
                <a:lnTo>
                  <a:pt x="1098" y="298"/>
                </a:lnTo>
                <a:lnTo>
                  <a:pt x="1113" y="330"/>
                </a:lnTo>
                <a:lnTo>
                  <a:pt x="1123" y="364"/>
                </a:lnTo>
                <a:lnTo>
                  <a:pt x="1126" y="400"/>
                </a:lnTo>
                <a:lnTo>
                  <a:pt x="1124" y="436"/>
                </a:lnTo>
                <a:lnTo>
                  <a:pt x="1117" y="463"/>
                </a:lnTo>
                <a:lnTo>
                  <a:pt x="1106" y="489"/>
                </a:lnTo>
                <a:lnTo>
                  <a:pt x="1092" y="510"/>
                </a:lnTo>
                <a:lnTo>
                  <a:pt x="1074" y="529"/>
                </a:lnTo>
                <a:lnTo>
                  <a:pt x="1055" y="545"/>
                </a:lnTo>
                <a:lnTo>
                  <a:pt x="1033" y="561"/>
                </a:lnTo>
                <a:lnTo>
                  <a:pt x="1009" y="571"/>
                </a:lnTo>
                <a:lnTo>
                  <a:pt x="984" y="581"/>
                </a:lnTo>
                <a:lnTo>
                  <a:pt x="958" y="590"/>
                </a:lnTo>
                <a:lnTo>
                  <a:pt x="894" y="603"/>
                </a:lnTo>
                <a:lnTo>
                  <a:pt x="831" y="612"/>
                </a:lnTo>
                <a:lnTo>
                  <a:pt x="767" y="616"/>
                </a:lnTo>
                <a:lnTo>
                  <a:pt x="702" y="618"/>
                </a:lnTo>
                <a:lnTo>
                  <a:pt x="638" y="619"/>
                </a:lnTo>
                <a:lnTo>
                  <a:pt x="522" y="617"/>
                </a:lnTo>
                <a:lnTo>
                  <a:pt x="407" y="612"/>
                </a:lnTo>
                <a:lnTo>
                  <a:pt x="291" y="603"/>
                </a:lnTo>
                <a:lnTo>
                  <a:pt x="289" y="602"/>
                </a:lnTo>
                <a:lnTo>
                  <a:pt x="287" y="600"/>
                </a:lnTo>
                <a:lnTo>
                  <a:pt x="285" y="598"/>
                </a:lnTo>
                <a:lnTo>
                  <a:pt x="284" y="595"/>
                </a:lnTo>
                <a:lnTo>
                  <a:pt x="285" y="593"/>
                </a:lnTo>
                <a:lnTo>
                  <a:pt x="287" y="591"/>
                </a:lnTo>
                <a:lnTo>
                  <a:pt x="288" y="590"/>
                </a:lnTo>
                <a:lnTo>
                  <a:pt x="291" y="590"/>
                </a:lnTo>
                <a:lnTo>
                  <a:pt x="419" y="595"/>
                </a:lnTo>
                <a:lnTo>
                  <a:pt x="390" y="589"/>
                </a:lnTo>
                <a:lnTo>
                  <a:pt x="320" y="578"/>
                </a:lnTo>
                <a:lnTo>
                  <a:pt x="281" y="569"/>
                </a:lnTo>
                <a:lnTo>
                  <a:pt x="242" y="557"/>
                </a:lnTo>
                <a:lnTo>
                  <a:pt x="204" y="544"/>
                </a:lnTo>
                <a:lnTo>
                  <a:pt x="166" y="527"/>
                </a:lnTo>
                <a:lnTo>
                  <a:pt x="132" y="506"/>
                </a:lnTo>
                <a:lnTo>
                  <a:pt x="99" y="482"/>
                </a:lnTo>
                <a:lnTo>
                  <a:pt x="69" y="454"/>
                </a:lnTo>
                <a:lnTo>
                  <a:pt x="48" y="426"/>
                </a:lnTo>
                <a:lnTo>
                  <a:pt x="29" y="397"/>
                </a:lnTo>
                <a:lnTo>
                  <a:pt x="14" y="365"/>
                </a:lnTo>
                <a:lnTo>
                  <a:pt x="4" y="331"/>
                </a:lnTo>
                <a:lnTo>
                  <a:pt x="0" y="298"/>
                </a:lnTo>
                <a:lnTo>
                  <a:pt x="0" y="263"/>
                </a:lnTo>
                <a:lnTo>
                  <a:pt x="6" y="228"/>
                </a:lnTo>
                <a:lnTo>
                  <a:pt x="16" y="198"/>
                </a:lnTo>
                <a:lnTo>
                  <a:pt x="30" y="173"/>
                </a:lnTo>
                <a:lnTo>
                  <a:pt x="46" y="153"/>
                </a:lnTo>
                <a:lnTo>
                  <a:pt x="67" y="133"/>
                </a:lnTo>
                <a:lnTo>
                  <a:pt x="89" y="118"/>
                </a:lnTo>
                <a:lnTo>
                  <a:pt x="114" y="103"/>
                </a:lnTo>
                <a:lnTo>
                  <a:pt x="139" y="93"/>
                </a:lnTo>
                <a:lnTo>
                  <a:pt x="166" y="83"/>
                </a:lnTo>
                <a:lnTo>
                  <a:pt x="206" y="61"/>
                </a:lnTo>
                <a:lnTo>
                  <a:pt x="246" y="42"/>
                </a:lnTo>
                <a:lnTo>
                  <a:pt x="289" y="28"/>
                </a:lnTo>
                <a:lnTo>
                  <a:pt x="332" y="16"/>
                </a:lnTo>
                <a:lnTo>
                  <a:pt x="377" y="9"/>
                </a:lnTo>
                <a:lnTo>
                  <a:pt x="421" y="3"/>
                </a:lnTo>
                <a:lnTo>
                  <a:pt x="478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388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2025-10-28T21:20:28Z</dcterms:created>
  <dcterms:modified xsi:type="dcterms:W3CDTF">2025-10-28T21:20:31Z</dcterms:modified>
</cp:coreProperties>
</file>