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9265-8457-AE92-D210-CAA77FA9A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3DCFCF-D938-D243-D750-82DE5CB8C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079AB-C6A4-3F2C-118E-C0D20FB7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C2AF-3350-41B4-91F0-9F666A2E731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E4BA7-7B42-DBC0-8557-097718E6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24ABE-36B9-100E-0DE9-9502E20C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A6B0-D15E-4B34-BB64-7E9634870F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6726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476E4-DD36-7135-AE0F-A311EE68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F9BC4-2A7E-1F61-DF5D-BB6C4EC63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1F3F-5DC5-DD46-C4D1-83BAD56F2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C2AF-3350-41B4-91F0-9F666A2E731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FA7FF-A40A-C06D-18A9-04F3E78C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3E5A9-E513-3347-CFC5-79355FBB8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A6B0-D15E-4B34-BB64-7E9634870F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5505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D8C91E-5813-CAA2-37D7-68DE04F49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31F49-C184-6E4E-860E-65EA0F5363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64DA4-8942-C1E1-0DFA-D6B68103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C2AF-3350-41B4-91F0-9F666A2E731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626A3-2991-6C55-0013-B03CEF9C6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E23A0-41E4-B65E-132A-D2C753A6F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A6B0-D15E-4B34-BB64-7E9634870F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369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E2DD-C26D-B636-45D1-41CB22A1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29932-D095-061E-EB23-5AAF4B3C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4D999-1450-651C-E30C-B87206124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C2AF-3350-41B4-91F0-9F666A2E731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8AC8A-BEE8-9663-6706-0E91C03E1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8BFCA-BCC3-395B-3E22-1BF74918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A6B0-D15E-4B34-BB64-7E9634870F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481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33866-4244-7331-DEF8-E61A759B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8E3F8-EF10-ECC9-8AB2-626439700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8C7B6-5934-3E3C-DA90-5B3D671BD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C2AF-3350-41B4-91F0-9F666A2E731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490C3-0859-9134-FE0B-0D5A63B5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84730-718E-2CBC-E539-BA50782EA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A6B0-D15E-4B34-BB64-7E9634870F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800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910C-4C8E-D4CD-5716-92BB140BD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DA271-4883-812C-0BA3-DA3B58B100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C4706-95BF-DE4A-2DC8-EA4C513B55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4B7F6-BDE7-FE9B-B09A-096C80C6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C2AF-3350-41B4-91F0-9F666A2E731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1554E-2BA8-6417-221D-B6DCC782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A12A4-67C3-6AA0-7164-615BE92C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A6B0-D15E-4B34-BB64-7E9634870F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850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150B6-8462-F883-E777-53E6A7E0E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9EE61-16E3-9CAA-143B-FF3F3A1A1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75459-DA60-B3C8-ABD7-F6E98B77BA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C1216C-3866-A039-A3CE-CA0A95D439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895F6-5823-BA42-30EE-475048A4EF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A5E33A-861E-B154-F826-E11635A9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C2AF-3350-41B4-91F0-9F666A2E731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CDA336-5149-4FDA-4BE8-D8D807801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4BF01C-EA9E-7601-4B2A-039BB656F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A6B0-D15E-4B34-BB64-7E9634870F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5755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B11B6-8977-038D-1C29-D36642151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852D39-3FFC-A1BE-CA64-C4048A12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C2AF-3350-41B4-91F0-9F666A2E731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C74CD5-74DC-449D-D9B4-68E1DC36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6C6C5B-892A-C7FC-073B-50A3027CC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A6B0-D15E-4B34-BB64-7E9634870F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1042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996ACF-B349-7A72-D4E0-AEA36112B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C2AF-3350-41B4-91F0-9F666A2E731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FC8C1F-C93E-0F28-62DE-4F5EBF4E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6F46C-534A-11E9-0146-37B1612E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A6B0-D15E-4B34-BB64-7E9634870F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551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DB5EE-A028-2AF5-A72C-28C9621AA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45A80-D406-5EDA-0090-8764D6A1D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914E63-61C7-9D12-C4C0-B9BB2BCA4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1158A-67C0-7B19-8747-CDEE26990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C2AF-3350-41B4-91F0-9F666A2E731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E2BC4-44DF-F680-5947-4FE998458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E2BB2-29E9-78DE-CA21-6E989377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A6B0-D15E-4B34-BB64-7E9634870F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153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0065-732D-CA5B-1D0F-4EBC2BFC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9B7770-6532-A540-717A-942C0D2F2E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C1DFD-3DE4-04D5-32C9-D6B36B1C41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1A877-33B9-4433-2E0E-1544FDF65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4C2AF-3350-41B4-91F0-9F666A2E731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78AC2-59B8-0928-718A-A12B010EB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A5F9B-153C-987F-B5C0-2E212FE1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AA6B0-D15E-4B34-BB64-7E9634870F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609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670CAF-2829-968B-1676-1D34D0F43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D2774E-6013-55BE-A3F7-C346980E37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DAFDD-504D-D97C-1698-DCAAD99E8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14C2AF-3350-41B4-91F0-9F666A2E7315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0A56-C60C-A859-3FCA-3A95560ECF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26AA32-4520-4A19-A137-2304B01672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AA6B0-D15E-4B34-BB64-7E9634870F7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782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00_laco">
            <a:extLst>
              <a:ext uri="{FF2B5EF4-FFF2-40B4-BE49-F238E27FC236}">
                <a16:creationId xmlns:a16="http://schemas.microsoft.com/office/drawing/2014/main" id="{B53F92C8-7579-76EC-85BF-7085EAD2754D}"/>
              </a:ext>
            </a:extLst>
          </p:cNvPr>
          <p:cNvSpPr>
            <a:spLocks noEditPoints="1"/>
          </p:cNvSpPr>
          <p:nvPr/>
        </p:nvSpPr>
        <p:spPr bwMode="auto">
          <a:xfrm rot="10800000">
            <a:off x="6971230" y="3311667"/>
            <a:ext cx="2820887" cy="814103"/>
          </a:xfrm>
          <a:custGeom>
            <a:avLst/>
            <a:gdLst>
              <a:gd name="T0" fmla="*/ 1085 w 1126"/>
              <a:gd name="T1" fmla="*/ 382 h 619"/>
              <a:gd name="T2" fmla="*/ 1040 w 1126"/>
              <a:gd name="T3" fmla="*/ 487 h 619"/>
              <a:gd name="T4" fmla="*/ 942 w 1126"/>
              <a:gd name="T5" fmla="*/ 551 h 619"/>
              <a:gd name="T6" fmla="*/ 746 w 1126"/>
              <a:gd name="T7" fmla="*/ 592 h 619"/>
              <a:gd name="T8" fmla="*/ 630 w 1126"/>
              <a:gd name="T9" fmla="*/ 601 h 619"/>
              <a:gd name="T10" fmla="*/ 861 w 1126"/>
              <a:gd name="T11" fmla="*/ 589 h 619"/>
              <a:gd name="T12" fmla="*/ 1012 w 1126"/>
              <a:gd name="T13" fmla="*/ 550 h 619"/>
              <a:gd name="T14" fmla="*/ 1090 w 1126"/>
              <a:gd name="T15" fmla="*/ 473 h 619"/>
              <a:gd name="T16" fmla="*/ 1103 w 1126"/>
              <a:gd name="T17" fmla="*/ 367 h 619"/>
              <a:gd name="T18" fmla="*/ 121 w 1126"/>
              <a:gd name="T19" fmla="*/ 121 h 619"/>
              <a:gd name="T20" fmla="*/ 36 w 1126"/>
              <a:gd name="T21" fmla="*/ 203 h 619"/>
              <a:gd name="T22" fmla="*/ 19 w 1126"/>
              <a:gd name="T23" fmla="*/ 322 h 619"/>
              <a:gd name="T24" fmla="*/ 85 w 1126"/>
              <a:gd name="T25" fmla="*/ 446 h 619"/>
              <a:gd name="T26" fmla="*/ 200 w 1126"/>
              <a:gd name="T27" fmla="*/ 525 h 619"/>
              <a:gd name="T28" fmla="*/ 151 w 1126"/>
              <a:gd name="T29" fmla="*/ 490 h 619"/>
              <a:gd name="T30" fmla="*/ 61 w 1126"/>
              <a:gd name="T31" fmla="*/ 381 h 619"/>
              <a:gd name="T32" fmla="*/ 48 w 1126"/>
              <a:gd name="T33" fmla="*/ 241 h 619"/>
              <a:gd name="T34" fmla="*/ 121 w 1126"/>
              <a:gd name="T35" fmla="*/ 121 h 619"/>
              <a:gd name="T36" fmla="*/ 282 w 1126"/>
              <a:gd name="T37" fmla="*/ 75 h 619"/>
              <a:gd name="T38" fmla="*/ 117 w 1126"/>
              <a:gd name="T39" fmla="*/ 147 h 619"/>
              <a:gd name="T40" fmla="*/ 58 w 1126"/>
              <a:gd name="T41" fmla="*/ 277 h 619"/>
              <a:gd name="T42" fmla="*/ 98 w 1126"/>
              <a:gd name="T43" fmla="*/ 414 h 619"/>
              <a:gd name="T44" fmla="*/ 213 w 1126"/>
              <a:gd name="T45" fmla="*/ 513 h 619"/>
              <a:gd name="T46" fmla="*/ 375 w 1126"/>
              <a:gd name="T47" fmla="*/ 570 h 619"/>
              <a:gd name="T48" fmla="*/ 753 w 1126"/>
              <a:gd name="T49" fmla="*/ 574 h 619"/>
              <a:gd name="T50" fmla="*/ 897 w 1126"/>
              <a:gd name="T51" fmla="*/ 550 h 619"/>
              <a:gd name="T52" fmla="*/ 1019 w 1126"/>
              <a:gd name="T53" fmla="*/ 486 h 619"/>
              <a:gd name="T54" fmla="*/ 1068 w 1126"/>
              <a:gd name="T55" fmla="*/ 385 h 619"/>
              <a:gd name="T56" fmla="*/ 1046 w 1126"/>
              <a:gd name="T57" fmla="*/ 271 h 619"/>
              <a:gd name="T58" fmla="*/ 952 w 1126"/>
              <a:gd name="T59" fmla="*/ 180 h 619"/>
              <a:gd name="T60" fmla="*/ 729 w 1126"/>
              <a:gd name="T61" fmla="*/ 88 h 619"/>
              <a:gd name="T62" fmla="*/ 462 w 1126"/>
              <a:gd name="T63" fmla="*/ 59 h 619"/>
              <a:gd name="T64" fmla="*/ 321 w 1126"/>
              <a:gd name="T65" fmla="*/ 37 h 619"/>
              <a:gd name="T66" fmla="*/ 402 w 1126"/>
              <a:gd name="T67" fmla="*/ 42 h 619"/>
              <a:gd name="T68" fmla="*/ 706 w 1126"/>
              <a:gd name="T69" fmla="*/ 63 h 619"/>
              <a:gd name="T70" fmla="*/ 909 w 1126"/>
              <a:gd name="T71" fmla="*/ 133 h 619"/>
              <a:gd name="T72" fmla="*/ 724 w 1126"/>
              <a:gd name="T73" fmla="*/ 50 h 619"/>
              <a:gd name="T74" fmla="*/ 478 w 1126"/>
              <a:gd name="T75" fmla="*/ 0 h 619"/>
              <a:gd name="T76" fmla="*/ 709 w 1126"/>
              <a:gd name="T77" fmla="*/ 27 h 619"/>
              <a:gd name="T78" fmla="*/ 922 w 1126"/>
              <a:gd name="T79" fmla="*/ 122 h 619"/>
              <a:gd name="T80" fmla="*/ 1030 w 1126"/>
              <a:gd name="T81" fmla="*/ 213 h 619"/>
              <a:gd name="T82" fmla="*/ 1113 w 1126"/>
              <a:gd name="T83" fmla="*/ 330 h 619"/>
              <a:gd name="T84" fmla="*/ 1117 w 1126"/>
              <a:gd name="T85" fmla="*/ 463 h 619"/>
              <a:gd name="T86" fmla="*/ 1055 w 1126"/>
              <a:gd name="T87" fmla="*/ 545 h 619"/>
              <a:gd name="T88" fmla="*/ 958 w 1126"/>
              <a:gd name="T89" fmla="*/ 590 h 619"/>
              <a:gd name="T90" fmla="*/ 702 w 1126"/>
              <a:gd name="T91" fmla="*/ 618 h 619"/>
              <a:gd name="T92" fmla="*/ 291 w 1126"/>
              <a:gd name="T93" fmla="*/ 603 h 619"/>
              <a:gd name="T94" fmla="*/ 284 w 1126"/>
              <a:gd name="T95" fmla="*/ 595 h 619"/>
              <a:gd name="T96" fmla="*/ 291 w 1126"/>
              <a:gd name="T97" fmla="*/ 590 h 619"/>
              <a:gd name="T98" fmla="*/ 281 w 1126"/>
              <a:gd name="T99" fmla="*/ 569 h 619"/>
              <a:gd name="T100" fmla="*/ 132 w 1126"/>
              <a:gd name="T101" fmla="*/ 506 h 619"/>
              <a:gd name="T102" fmla="*/ 29 w 1126"/>
              <a:gd name="T103" fmla="*/ 397 h 619"/>
              <a:gd name="T104" fmla="*/ 0 w 1126"/>
              <a:gd name="T105" fmla="*/ 263 h 619"/>
              <a:gd name="T106" fmla="*/ 46 w 1126"/>
              <a:gd name="T107" fmla="*/ 153 h 619"/>
              <a:gd name="T108" fmla="*/ 139 w 1126"/>
              <a:gd name="T109" fmla="*/ 93 h 619"/>
              <a:gd name="T110" fmla="*/ 289 w 1126"/>
              <a:gd name="T111" fmla="*/ 28 h 619"/>
              <a:gd name="T112" fmla="*/ 478 w 1126"/>
              <a:gd name="T113" fmla="*/ 0 h 6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6" h="619">
                <a:moveTo>
                  <a:pt x="1070" y="286"/>
                </a:moveTo>
                <a:lnTo>
                  <a:pt x="1080" y="316"/>
                </a:lnTo>
                <a:lnTo>
                  <a:pt x="1085" y="348"/>
                </a:lnTo>
                <a:lnTo>
                  <a:pt x="1085" y="382"/>
                </a:lnTo>
                <a:lnTo>
                  <a:pt x="1080" y="411"/>
                </a:lnTo>
                <a:lnTo>
                  <a:pt x="1071" y="439"/>
                </a:lnTo>
                <a:lnTo>
                  <a:pt x="1057" y="465"/>
                </a:lnTo>
                <a:lnTo>
                  <a:pt x="1040" y="487"/>
                </a:lnTo>
                <a:lnTo>
                  <a:pt x="1019" y="507"/>
                </a:lnTo>
                <a:lnTo>
                  <a:pt x="996" y="525"/>
                </a:lnTo>
                <a:lnTo>
                  <a:pt x="970" y="539"/>
                </a:lnTo>
                <a:lnTo>
                  <a:pt x="942" y="551"/>
                </a:lnTo>
                <a:lnTo>
                  <a:pt x="896" y="566"/>
                </a:lnTo>
                <a:lnTo>
                  <a:pt x="846" y="578"/>
                </a:lnTo>
                <a:lnTo>
                  <a:pt x="796" y="587"/>
                </a:lnTo>
                <a:lnTo>
                  <a:pt x="746" y="592"/>
                </a:lnTo>
                <a:lnTo>
                  <a:pt x="695" y="597"/>
                </a:lnTo>
                <a:lnTo>
                  <a:pt x="646" y="599"/>
                </a:lnTo>
                <a:lnTo>
                  <a:pt x="630" y="600"/>
                </a:lnTo>
                <a:lnTo>
                  <a:pt x="630" y="601"/>
                </a:lnTo>
                <a:lnTo>
                  <a:pt x="743" y="598"/>
                </a:lnTo>
                <a:lnTo>
                  <a:pt x="782" y="595"/>
                </a:lnTo>
                <a:lnTo>
                  <a:pt x="821" y="592"/>
                </a:lnTo>
                <a:lnTo>
                  <a:pt x="861" y="589"/>
                </a:lnTo>
                <a:lnTo>
                  <a:pt x="900" y="583"/>
                </a:lnTo>
                <a:lnTo>
                  <a:pt x="939" y="575"/>
                </a:lnTo>
                <a:lnTo>
                  <a:pt x="976" y="564"/>
                </a:lnTo>
                <a:lnTo>
                  <a:pt x="1012" y="550"/>
                </a:lnTo>
                <a:lnTo>
                  <a:pt x="1037" y="534"/>
                </a:lnTo>
                <a:lnTo>
                  <a:pt x="1059" y="517"/>
                </a:lnTo>
                <a:lnTo>
                  <a:pt x="1077" y="496"/>
                </a:lnTo>
                <a:lnTo>
                  <a:pt x="1090" y="473"/>
                </a:lnTo>
                <a:lnTo>
                  <a:pt x="1100" y="448"/>
                </a:lnTo>
                <a:lnTo>
                  <a:pt x="1105" y="423"/>
                </a:lnTo>
                <a:lnTo>
                  <a:pt x="1106" y="396"/>
                </a:lnTo>
                <a:lnTo>
                  <a:pt x="1103" y="367"/>
                </a:lnTo>
                <a:lnTo>
                  <a:pt x="1096" y="339"/>
                </a:lnTo>
                <a:lnTo>
                  <a:pt x="1084" y="312"/>
                </a:lnTo>
                <a:lnTo>
                  <a:pt x="1070" y="286"/>
                </a:lnTo>
                <a:close/>
                <a:moveTo>
                  <a:pt x="121" y="121"/>
                </a:moveTo>
                <a:lnTo>
                  <a:pt x="93" y="136"/>
                </a:lnTo>
                <a:lnTo>
                  <a:pt x="70" y="156"/>
                </a:lnTo>
                <a:lnTo>
                  <a:pt x="51" y="178"/>
                </a:lnTo>
                <a:lnTo>
                  <a:pt x="36" y="203"/>
                </a:lnTo>
                <a:lnTo>
                  <a:pt x="25" y="230"/>
                </a:lnTo>
                <a:lnTo>
                  <a:pt x="18" y="259"/>
                </a:lnTo>
                <a:lnTo>
                  <a:pt x="16" y="290"/>
                </a:lnTo>
                <a:lnTo>
                  <a:pt x="19" y="322"/>
                </a:lnTo>
                <a:lnTo>
                  <a:pt x="28" y="355"/>
                </a:lnTo>
                <a:lnTo>
                  <a:pt x="43" y="388"/>
                </a:lnTo>
                <a:lnTo>
                  <a:pt x="62" y="419"/>
                </a:lnTo>
                <a:lnTo>
                  <a:pt x="85" y="446"/>
                </a:lnTo>
                <a:lnTo>
                  <a:pt x="111" y="470"/>
                </a:lnTo>
                <a:lnTo>
                  <a:pt x="140" y="492"/>
                </a:lnTo>
                <a:lnTo>
                  <a:pt x="170" y="510"/>
                </a:lnTo>
                <a:lnTo>
                  <a:pt x="200" y="525"/>
                </a:lnTo>
                <a:lnTo>
                  <a:pt x="231" y="537"/>
                </a:lnTo>
                <a:lnTo>
                  <a:pt x="205" y="525"/>
                </a:lnTo>
                <a:lnTo>
                  <a:pt x="181" y="510"/>
                </a:lnTo>
                <a:lnTo>
                  <a:pt x="151" y="490"/>
                </a:lnTo>
                <a:lnTo>
                  <a:pt x="124" y="467"/>
                </a:lnTo>
                <a:lnTo>
                  <a:pt x="99" y="441"/>
                </a:lnTo>
                <a:lnTo>
                  <a:pt x="78" y="412"/>
                </a:lnTo>
                <a:lnTo>
                  <a:pt x="61" y="381"/>
                </a:lnTo>
                <a:lnTo>
                  <a:pt x="49" y="347"/>
                </a:lnTo>
                <a:lnTo>
                  <a:pt x="42" y="312"/>
                </a:lnTo>
                <a:lnTo>
                  <a:pt x="42" y="276"/>
                </a:lnTo>
                <a:lnTo>
                  <a:pt x="48" y="241"/>
                </a:lnTo>
                <a:lnTo>
                  <a:pt x="60" y="207"/>
                </a:lnTo>
                <a:lnTo>
                  <a:pt x="76" y="175"/>
                </a:lnTo>
                <a:lnTo>
                  <a:pt x="97" y="147"/>
                </a:lnTo>
                <a:lnTo>
                  <a:pt x="121" y="121"/>
                </a:lnTo>
                <a:close/>
                <a:moveTo>
                  <a:pt x="462" y="59"/>
                </a:moveTo>
                <a:lnTo>
                  <a:pt x="396" y="62"/>
                </a:lnTo>
                <a:lnTo>
                  <a:pt x="340" y="67"/>
                </a:lnTo>
                <a:lnTo>
                  <a:pt x="282" y="75"/>
                </a:lnTo>
                <a:lnTo>
                  <a:pt x="227" y="86"/>
                </a:lnTo>
                <a:lnTo>
                  <a:pt x="171" y="101"/>
                </a:lnTo>
                <a:lnTo>
                  <a:pt x="144" y="122"/>
                </a:lnTo>
                <a:lnTo>
                  <a:pt x="117" y="147"/>
                </a:lnTo>
                <a:lnTo>
                  <a:pt x="96" y="174"/>
                </a:lnTo>
                <a:lnTo>
                  <a:pt x="77" y="208"/>
                </a:lnTo>
                <a:lnTo>
                  <a:pt x="65" y="242"/>
                </a:lnTo>
                <a:lnTo>
                  <a:pt x="58" y="277"/>
                </a:lnTo>
                <a:lnTo>
                  <a:pt x="60" y="313"/>
                </a:lnTo>
                <a:lnTo>
                  <a:pt x="66" y="348"/>
                </a:lnTo>
                <a:lnTo>
                  <a:pt x="78" y="382"/>
                </a:lnTo>
                <a:lnTo>
                  <a:pt x="98" y="414"/>
                </a:lnTo>
                <a:lnTo>
                  <a:pt x="122" y="445"/>
                </a:lnTo>
                <a:lnTo>
                  <a:pt x="150" y="471"/>
                </a:lnTo>
                <a:lnTo>
                  <a:pt x="181" y="493"/>
                </a:lnTo>
                <a:lnTo>
                  <a:pt x="213" y="513"/>
                </a:lnTo>
                <a:lnTo>
                  <a:pt x="248" y="529"/>
                </a:lnTo>
                <a:lnTo>
                  <a:pt x="284" y="543"/>
                </a:lnTo>
                <a:lnTo>
                  <a:pt x="321" y="555"/>
                </a:lnTo>
                <a:lnTo>
                  <a:pt x="375" y="570"/>
                </a:lnTo>
                <a:lnTo>
                  <a:pt x="456" y="579"/>
                </a:lnTo>
                <a:lnTo>
                  <a:pt x="555" y="585"/>
                </a:lnTo>
                <a:lnTo>
                  <a:pt x="654" y="582"/>
                </a:lnTo>
                <a:lnTo>
                  <a:pt x="753" y="574"/>
                </a:lnTo>
                <a:lnTo>
                  <a:pt x="789" y="569"/>
                </a:lnTo>
                <a:lnTo>
                  <a:pt x="825" y="565"/>
                </a:lnTo>
                <a:lnTo>
                  <a:pt x="861" y="558"/>
                </a:lnTo>
                <a:lnTo>
                  <a:pt x="897" y="550"/>
                </a:lnTo>
                <a:lnTo>
                  <a:pt x="932" y="539"/>
                </a:lnTo>
                <a:lnTo>
                  <a:pt x="964" y="523"/>
                </a:lnTo>
                <a:lnTo>
                  <a:pt x="996" y="506"/>
                </a:lnTo>
                <a:lnTo>
                  <a:pt x="1019" y="486"/>
                </a:lnTo>
                <a:lnTo>
                  <a:pt x="1038" y="463"/>
                </a:lnTo>
                <a:lnTo>
                  <a:pt x="1053" y="439"/>
                </a:lnTo>
                <a:lnTo>
                  <a:pt x="1062" y="413"/>
                </a:lnTo>
                <a:lnTo>
                  <a:pt x="1068" y="385"/>
                </a:lnTo>
                <a:lnTo>
                  <a:pt x="1069" y="357"/>
                </a:lnTo>
                <a:lnTo>
                  <a:pt x="1066" y="328"/>
                </a:lnTo>
                <a:lnTo>
                  <a:pt x="1058" y="300"/>
                </a:lnTo>
                <a:lnTo>
                  <a:pt x="1046" y="271"/>
                </a:lnTo>
                <a:lnTo>
                  <a:pt x="1034" y="250"/>
                </a:lnTo>
                <a:lnTo>
                  <a:pt x="1020" y="229"/>
                </a:lnTo>
                <a:lnTo>
                  <a:pt x="987" y="203"/>
                </a:lnTo>
                <a:lnTo>
                  <a:pt x="952" y="180"/>
                </a:lnTo>
                <a:lnTo>
                  <a:pt x="916" y="159"/>
                </a:lnTo>
                <a:lnTo>
                  <a:pt x="855" y="131"/>
                </a:lnTo>
                <a:lnTo>
                  <a:pt x="793" y="107"/>
                </a:lnTo>
                <a:lnTo>
                  <a:pt x="729" y="88"/>
                </a:lnTo>
                <a:lnTo>
                  <a:pt x="663" y="74"/>
                </a:lnTo>
                <a:lnTo>
                  <a:pt x="596" y="64"/>
                </a:lnTo>
                <a:lnTo>
                  <a:pt x="530" y="60"/>
                </a:lnTo>
                <a:lnTo>
                  <a:pt x="462" y="59"/>
                </a:lnTo>
                <a:close/>
                <a:moveTo>
                  <a:pt x="523" y="16"/>
                </a:moveTo>
                <a:lnTo>
                  <a:pt x="456" y="17"/>
                </a:lnTo>
                <a:lnTo>
                  <a:pt x="388" y="24"/>
                </a:lnTo>
                <a:lnTo>
                  <a:pt x="321" y="37"/>
                </a:lnTo>
                <a:lnTo>
                  <a:pt x="278" y="50"/>
                </a:lnTo>
                <a:lnTo>
                  <a:pt x="234" y="66"/>
                </a:lnTo>
                <a:lnTo>
                  <a:pt x="318" y="51"/>
                </a:lnTo>
                <a:lnTo>
                  <a:pt x="402" y="42"/>
                </a:lnTo>
                <a:lnTo>
                  <a:pt x="487" y="39"/>
                </a:lnTo>
                <a:lnTo>
                  <a:pt x="560" y="42"/>
                </a:lnTo>
                <a:lnTo>
                  <a:pt x="634" y="50"/>
                </a:lnTo>
                <a:lnTo>
                  <a:pt x="706" y="63"/>
                </a:lnTo>
                <a:lnTo>
                  <a:pt x="775" y="82"/>
                </a:lnTo>
                <a:lnTo>
                  <a:pt x="821" y="96"/>
                </a:lnTo>
                <a:lnTo>
                  <a:pt x="865" y="113"/>
                </a:lnTo>
                <a:lnTo>
                  <a:pt x="909" y="133"/>
                </a:lnTo>
                <a:lnTo>
                  <a:pt x="880" y="117"/>
                </a:lnTo>
                <a:lnTo>
                  <a:pt x="851" y="101"/>
                </a:lnTo>
                <a:lnTo>
                  <a:pt x="789" y="73"/>
                </a:lnTo>
                <a:lnTo>
                  <a:pt x="724" y="50"/>
                </a:lnTo>
                <a:lnTo>
                  <a:pt x="659" y="34"/>
                </a:lnTo>
                <a:lnTo>
                  <a:pt x="592" y="22"/>
                </a:lnTo>
                <a:lnTo>
                  <a:pt x="523" y="16"/>
                </a:lnTo>
                <a:close/>
                <a:moveTo>
                  <a:pt x="478" y="0"/>
                </a:moveTo>
                <a:lnTo>
                  <a:pt x="535" y="0"/>
                </a:lnTo>
                <a:lnTo>
                  <a:pt x="593" y="5"/>
                </a:lnTo>
                <a:lnTo>
                  <a:pt x="652" y="14"/>
                </a:lnTo>
                <a:lnTo>
                  <a:pt x="709" y="27"/>
                </a:lnTo>
                <a:lnTo>
                  <a:pt x="765" y="45"/>
                </a:lnTo>
                <a:lnTo>
                  <a:pt x="819" y="66"/>
                </a:lnTo>
                <a:lnTo>
                  <a:pt x="871" y="91"/>
                </a:lnTo>
                <a:lnTo>
                  <a:pt x="922" y="122"/>
                </a:lnTo>
                <a:lnTo>
                  <a:pt x="968" y="155"/>
                </a:lnTo>
                <a:lnTo>
                  <a:pt x="995" y="178"/>
                </a:lnTo>
                <a:lnTo>
                  <a:pt x="1019" y="204"/>
                </a:lnTo>
                <a:lnTo>
                  <a:pt x="1030" y="213"/>
                </a:lnTo>
                <a:lnTo>
                  <a:pt x="1056" y="239"/>
                </a:lnTo>
                <a:lnTo>
                  <a:pt x="1079" y="267"/>
                </a:lnTo>
                <a:lnTo>
                  <a:pt x="1098" y="298"/>
                </a:lnTo>
                <a:lnTo>
                  <a:pt x="1113" y="330"/>
                </a:lnTo>
                <a:lnTo>
                  <a:pt x="1123" y="364"/>
                </a:lnTo>
                <a:lnTo>
                  <a:pt x="1126" y="400"/>
                </a:lnTo>
                <a:lnTo>
                  <a:pt x="1124" y="436"/>
                </a:lnTo>
                <a:lnTo>
                  <a:pt x="1117" y="463"/>
                </a:lnTo>
                <a:lnTo>
                  <a:pt x="1106" y="489"/>
                </a:lnTo>
                <a:lnTo>
                  <a:pt x="1092" y="510"/>
                </a:lnTo>
                <a:lnTo>
                  <a:pt x="1074" y="529"/>
                </a:lnTo>
                <a:lnTo>
                  <a:pt x="1055" y="545"/>
                </a:lnTo>
                <a:lnTo>
                  <a:pt x="1033" y="561"/>
                </a:lnTo>
                <a:lnTo>
                  <a:pt x="1009" y="571"/>
                </a:lnTo>
                <a:lnTo>
                  <a:pt x="984" y="581"/>
                </a:lnTo>
                <a:lnTo>
                  <a:pt x="958" y="590"/>
                </a:lnTo>
                <a:lnTo>
                  <a:pt x="894" y="603"/>
                </a:lnTo>
                <a:lnTo>
                  <a:pt x="831" y="612"/>
                </a:lnTo>
                <a:lnTo>
                  <a:pt x="767" y="616"/>
                </a:lnTo>
                <a:lnTo>
                  <a:pt x="702" y="618"/>
                </a:lnTo>
                <a:lnTo>
                  <a:pt x="638" y="619"/>
                </a:lnTo>
                <a:lnTo>
                  <a:pt x="522" y="617"/>
                </a:lnTo>
                <a:lnTo>
                  <a:pt x="407" y="612"/>
                </a:lnTo>
                <a:lnTo>
                  <a:pt x="291" y="603"/>
                </a:lnTo>
                <a:lnTo>
                  <a:pt x="289" y="602"/>
                </a:lnTo>
                <a:lnTo>
                  <a:pt x="287" y="600"/>
                </a:lnTo>
                <a:lnTo>
                  <a:pt x="285" y="598"/>
                </a:lnTo>
                <a:lnTo>
                  <a:pt x="284" y="595"/>
                </a:lnTo>
                <a:lnTo>
                  <a:pt x="285" y="593"/>
                </a:lnTo>
                <a:lnTo>
                  <a:pt x="287" y="591"/>
                </a:lnTo>
                <a:lnTo>
                  <a:pt x="288" y="590"/>
                </a:lnTo>
                <a:lnTo>
                  <a:pt x="291" y="590"/>
                </a:lnTo>
                <a:lnTo>
                  <a:pt x="419" y="595"/>
                </a:lnTo>
                <a:lnTo>
                  <a:pt x="390" y="589"/>
                </a:lnTo>
                <a:lnTo>
                  <a:pt x="320" y="578"/>
                </a:lnTo>
                <a:lnTo>
                  <a:pt x="281" y="569"/>
                </a:lnTo>
                <a:lnTo>
                  <a:pt x="242" y="557"/>
                </a:lnTo>
                <a:lnTo>
                  <a:pt x="204" y="544"/>
                </a:lnTo>
                <a:lnTo>
                  <a:pt x="166" y="527"/>
                </a:lnTo>
                <a:lnTo>
                  <a:pt x="132" y="506"/>
                </a:lnTo>
                <a:lnTo>
                  <a:pt x="99" y="482"/>
                </a:lnTo>
                <a:lnTo>
                  <a:pt x="69" y="454"/>
                </a:lnTo>
                <a:lnTo>
                  <a:pt x="48" y="426"/>
                </a:lnTo>
                <a:lnTo>
                  <a:pt x="29" y="397"/>
                </a:lnTo>
                <a:lnTo>
                  <a:pt x="14" y="365"/>
                </a:lnTo>
                <a:lnTo>
                  <a:pt x="4" y="331"/>
                </a:lnTo>
                <a:lnTo>
                  <a:pt x="0" y="298"/>
                </a:lnTo>
                <a:lnTo>
                  <a:pt x="0" y="263"/>
                </a:lnTo>
                <a:lnTo>
                  <a:pt x="6" y="228"/>
                </a:lnTo>
                <a:lnTo>
                  <a:pt x="16" y="198"/>
                </a:lnTo>
                <a:lnTo>
                  <a:pt x="30" y="173"/>
                </a:lnTo>
                <a:lnTo>
                  <a:pt x="46" y="153"/>
                </a:lnTo>
                <a:lnTo>
                  <a:pt x="67" y="133"/>
                </a:lnTo>
                <a:lnTo>
                  <a:pt x="89" y="118"/>
                </a:lnTo>
                <a:lnTo>
                  <a:pt x="114" y="103"/>
                </a:lnTo>
                <a:lnTo>
                  <a:pt x="139" y="93"/>
                </a:lnTo>
                <a:lnTo>
                  <a:pt x="166" y="83"/>
                </a:lnTo>
                <a:lnTo>
                  <a:pt x="206" y="61"/>
                </a:lnTo>
                <a:lnTo>
                  <a:pt x="246" y="42"/>
                </a:lnTo>
                <a:lnTo>
                  <a:pt x="289" y="28"/>
                </a:lnTo>
                <a:lnTo>
                  <a:pt x="332" y="16"/>
                </a:lnTo>
                <a:lnTo>
                  <a:pt x="377" y="9"/>
                </a:lnTo>
                <a:lnTo>
                  <a:pt x="421" y="3"/>
                </a:lnTo>
                <a:lnTo>
                  <a:pt x="478" y="0"/>
                </a:lnTo>
                <a:close/>
              </a:path>
            </a:pathLst>
          </a:custGeom>
          <a:solidFill>
            <a:srgbClr val="C00000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049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2025-10-28T21:21:09Z</dcterms:created>
  <dcterms:modified xsi:type="dcterms:W3CDTF">2025-10-28T21:21:12Z</dcterms:modified>
</cp:coreProperties>
</file>