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D43D-E17B-B65F-9187-1322ED20FB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D6029-8DCC-14A3-B20A-5759A8465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29E9C-0CC4-3203-8097-8381A0E0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328C7-FE9B-6B0D-3FB6-CA2765A05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2AB7F8-15E3-87C4-1EB0-8E851115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3528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B1AE-C2E2-E4B4-0ED2-D06F00BB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BF689-10B0-7731-B480-998740EEF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5D2DD-7E0E-ED7F-4F1E-FC8B54E7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F4E1C-F90A-46E2-B823-2F434273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69C45-B7ED-872C-9E13-40AD7AD6D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725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D84167-2B40-6464-1F60-895057C4F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19DEAC-F64D-91EA-8D0D-3EC17E80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9C47-5EEB-2C93-D4B9-260BA73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F525-70C2-CBD7-6351-0EA20ACB3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4919-13A0-A254-4361-98C1201B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473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88726-E1E1-8856-B237-286284E5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96FDD-DB31-E160-11E3-A30CECF4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117DD-9AE0-311C-46E6-E0EDD6D0E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2BE8-CECE-D6CE-6433-E68874D9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0405F-70E1-67D8-1F70-DB97CAA3E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0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212F-155F-465C-607A-8FFC927A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9C3D1-EA1A-D428-1C3D-BE051F730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F8E989-7DDD-B417-5352-8CDA22917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271D3-5FB9-F056-A2D1-E7B66F2CF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D355E-36CE-F58F-0C43-9EB1B7C9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23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9837-EEB1-E0FA-0378-FDC9E8A1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A3B3-6A74-F218-5967-A903E433D6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CAC1A6-3443-77FD-FABB-007B3D493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60186-8E92-28E2-989A-C83A47A48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00E0B-6F6C-341B-B21A-D4A15D28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904B4-D8F1-47B6-A69C-565081107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89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F9FA-709A-7CFA-39E8-8C3DD578B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CF449-17B2-F9F5-A1D8-69DCF85B7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BC3D9-9375-C88A-021C-F3F82A860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AE46D-61AE-67C3-B9A8-6E16317BD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AA80A2-4F2C-B941-05B2-875C1954B9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DBF26-C1E8-D412-3CC1-B9E8CB40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45CF9-ED32-31F1-B840-5386B747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7B023-7875-9817-0A3C-4B5DDF55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96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3212-FDB8-F3F3-126A-8FE3EC8C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3BBE7-1D3D-4133-F605-A081BFF6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22A77-8760-7D7C-121C-4A9E12A0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E48FC3-05BF-19CB-1867-97311184A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28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79E8B-F28B-2C30-B05C-651CB9676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CACFA-9C6E-5D85-8AC8-417AEA16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68A04-2384-C99A-7897-E5570C7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2227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6087-4826-6817-B3AE-92D3FB7EE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608D2-F537-14EA-8C0F-62DC9E6B8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97A5D-D3BF-FAF3-BD77-62CF56B3B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CEB20-1E1A-0ADF-ED91-194B308BF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9584B-87BB-3B05-9EEC-23F51061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3597F-8514-E728-2492-4E655F860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15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B5EE-BAFE-4867-9817-29AE9EE2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888BCE-6D98-8CA0-5944-73E8332CB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67F62-F4E5-C512-D0F4-87789F03F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29F6-1542-9B25-DA99-582FA95B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EACF6-6F1E-E4C7-ED51-6B8F268A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A2F7A-9E5D-2662-3F4E-20EB34AB6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096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124DC8-D436-4B8B-7C15-3B7CD83A4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E35A5-39C3-7A23-BF1B-B0EF31C5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1C3ED-05D5-43C6-133E-62D3AE905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C5110-54CF-490E-97E3-0510F7506ED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8E3B7-7556-C2D7-BD5D-6E92FDCCA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58FD2-91F7-6499-5CAC-64872F55E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E43A9-BB4B-499B-9A7E-AC1B2211DD1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913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35D35C70-C585-571E-D9E1-B8BC98472B8C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0164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2025-10-28T21:31:22Z</dcterms:created>
  <dcterms:modified xsi:type="dcterms:W3CDTF">2025-10-28T21:31:29Z</dcterms:modified>
</cp:coreProperties>
</file>