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A980-A5A5-B44B-FA63-62962CA51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66C89-86A2-4765-7EB1-B81D2F4AB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34C44-B077-17ED-4657-F189D2A2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4FBD-7508-49E4-94E8-C06F58022C91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E7751-1741-A9FB-A052-9A6EEBD2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36ED3-0911-24AB-79FF-02DE6874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7321-AF75-4A88-BEE5-48C29C7C40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00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8EEC-C969-E9A8-0606-11C8969F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9A56A-4157-3619-CC01-91FF5B07B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BF9A-25F2-D862-20AE-2AD5A584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4FBD-7508-49E4-94E8-C06F58022C91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0FF2-F4C2-A9C8-58CA-0468B8DA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9160-459E-4F17-3809-0F62958E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7321-AF75-4A88-BEE5-48C29C7C40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26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C450A-BB0E-B1AC-B0DD-2F2484EB8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709F5-75F9-F23B-CFE9-C863E6061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3F1EC-4384-51A1-6621-97227E99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4FBD-7508-49E4-94E8-C06F58022C91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D79DD-0E6F-26C3-7070-0B11DB35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8A2FE-166F-19D9-9B8D-A1B5447E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7321-AF75-4A88-BEE5-48C29C7C40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07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A704-E63A-4A58-D2AB-9DDE0A78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449C9-EE54-3F15-8F34-567EB102A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0389C-A0B3-4CFF-F2ED-1D4DA26B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4FBD-7508-49E4-94E8-C06F58022C91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37771-6019-796F-3C02-CC76C343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6A554-584F-2EDE-D080-39ED6339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7321-AF75-4A88-BEE5-48C29C7C40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98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3C85-BF4D-9AD2-0AB3-FD91C983E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D12B9-888E-ECFD-E4A1-E7567E71E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AE6C4-7F36-0E17-E229-9E315750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4FBD-7508-49E4-94E8-C06F58022C91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484D0-DF9D-2D6F-CC7B-0FEC2EAC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156E-75B4-479C-2848-C7AA2528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7321-AF75-4A88-BEE5-48C29C7C40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85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983B-1FAA-6562-5A76-4BD93508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2AE8-FD27-A4BF-FC4C-D3A3060D2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685FE-F6CA-4BDB-5C80-F7ABA619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0ADBF-3B6D-417C-33B3-BE65DDC3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4FBD-7508-49E4-94E8-C06F58022C91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21C6B-891F-470D-3514-7BEC999B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7A782-70B6-6ABA-C96B-E0059B83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7321-AF75-4A88-BEE5-48C29C7C40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6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1C9B-8208-AE6A-9754-27A21DC4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9C62F-4259-B441-8750-D52D335AA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C8B49-4852-8E03-A0C6-07FE2333F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325EB-2A91-E6C8-1610-6F8B511DF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97ADF-215A-B69D-C52A-419C5C971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000F66-EB40-07A6-CDA3-D6438452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4FBD-7508-49E4-94E8-C06F58022C91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34C7C-56C7-9E84-1CCB-92713C23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32158-1C46-F0B1-DBDC-5E02925A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7321-AF75-4A88-BEE5-48C29C7C40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26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701D-CD9B-E6D7-F01F-51B99F99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1E4C0-4D03-C3B0-0C8D-921F1634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4FBD-7508-49E4-94E8-C06F58022C91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A9F20-459E-4821-5A7D-754849AC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D0F997-5078-E586-14F0-70087DA5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7321-AF75-4A88-BEE5-48C29C7C40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73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BA907-9555-043E-1A46-3D8D8F22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4FBD-7508-49E4-94E8-C06F58022C91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CC586-6E13-FA07-1D09-A332070F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96DC6-8548-9044-9B38-B279475D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7321-AF75-4A88-BEE5-48C29C7C40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40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EBD4-1DAE-9B95-96FD-73433047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AD086-EBCB-091D-A1F7-F37E465EE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3B018-0116-A745-B2B8-80AED04E7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AC18C-EE0A-89F2-936F-BB3A4831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4FBD-7508-49E4-94E8-C06F58022C91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2A3C2-7D8F-8ADB-377C-545DFD66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34FF3-376D-8C33-2E45-82B2B246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7321-AF75-4A88-BEE5-48C29C7C40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82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AC2E-0781-8BF2-97B0-67532617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3F791-8624-08AA-98D8-DC27351DE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EA0C9-CE3C-DDF4-54D0-921EC8B25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7B9EE-CAB1-752F-7C85-26A7EB1D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4FBD-7508-49E4-94E8-C06F58022C91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24E20-5751-A5D3-6EAC-A2C5368B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FA7CA-0CC0-2672-B335-F468A530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7321-AF75-4A88-BEE5-48C29C7C40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77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68C2A-B2B9-6CE8-6C9B-5A50B4E3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4B834-C1F7-CC9D-B79B-88DDFDA0C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918E3-B621-2748-BA82-43E0004BE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DA4FBD-7508-49E4-94E8-C06F58022C91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95CAA-18A0-AA31-335E-2B1B25327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4C089-872B-4DC0-4103-FF688D182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307321-AF75-4A88-BEE5-48C29C7C40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93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A771320C-1CAA-F334-6AF0-13AF6B2016F6}"/>
              </a:ext>
            </a:extLst>
          </p:cNvPr>
          <p:cNvSpPr/>
          <p:nvPr/>
        </p:nvSpPr>
        <p:spPr>
          <a:xfrm rot="10800000">
            <a:off x="6971386" y="3311957"/>
            <a:ext cx="2820924" cy="813816"/>
          </a:xfrm>
          <a:prstGeom prst="flowChartSummingJunction">
            <a:avLst/>
          </a:prstGeom>
          <a:noFill/>
          <a:ln/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68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Andrade, Arthur</dc:creator>
  <cp:lastModifiedBy>Andrade, Arthur</cp:lastModifiedBy>
  <cp:revision>1</cp:revision>
  <dcterms:created xsi:type="dcterms:W3CDTF">2025-10-28T21:35:23Z</dcterms:created>
  <dcterms:modified xsi:type="dcterms:W3CDTF">2025-10-28T21:35:26Z</dcterms:modified>
</cp:coreProperties>
</file>