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EEA2-5C8A-92C7-3B71-8B3721EA4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8C64F-8B0F-E7C2-4061-BE099695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88C7B-2C7F-D0AE-4E86-7872FD1E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196-3270-4DDA-8661-C8F31FB3ECF9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09DE-7B93-F375-A470-47D4B1D6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19B3F-BAD7-9811-B08F-D0A53C4C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0260-3A6A-418D-8AAF-3F8AAFEE7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51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E13B-37D0-997B-0C33-0148797F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A99FB-3BC2-A3CB-BFCA-B1D9D23E2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62ADE-8D58-415F-0EF7-E728F78B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196-3270-4DDA-8661-C8F31FB3ECF9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903D4-BB48-69A4-2942-4D6598AC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2189-9428-44CC-1A56-74AF3FA0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0260-3A6A-418D-8AAF-3F8AAFEE7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37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2BDFC-F6EE-C7F0-CDB2-85F1BFDDD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9D602-328B-A3DB-E4CF-F224F48B3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4A4B-AEBB-F307-1811-298DA3E0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196-3270-4DDA-8661-C8F31FB3ECF9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3197D-A1F8-D3AD-0280-5DBCE5DE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6ED09-A22E-07B3-673D-500640BF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0260-3A6A-418D-8AAF-3F8AAFEE7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30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0608-BF5D-EDB8-C362-F84510B8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5988C-6698-B9A4-3A1F-F5E3C32FE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C4386-11AB-954E-2D18-B868AD6F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196-3270-4DDA-8661-C8F31FB3ECF9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5EAD-4008-F942-A25B-515C4558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425F-D1CC-7E29-6005-C08AD102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0260-3A6A-418D-8AAF-3F8AAFEE7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71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29D0-52F6-129B-8765-139F20FB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88000-57CA-9208-88B5-2EE27DF4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05C6-AD6D-5840-4B1E-52E678FF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196-3270-4DDA-8661-C8F31FB3ECF9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ED85-FF4B-9E5F-6C21-780904AB9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D5918-6455-62D9-B1B7-2DA1E743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0260-3A6A-418D-8AAF-3F8AAFEE7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30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1AA4-33A9-A399-9DAC-ADA201F7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4087C-56CA-8419-3006-392F4FD6E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2C2DB-111A-AFF1-FB72-D0AA41955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9E9E8-CC1B-D79C-18E7-D488B4FB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196-3270-4DDA-8661-C8F31FB3ECF9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E96BD-9B09-0F92-3FA7-90460AA8D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FBEA-08EC-A8A3-CDC1-379B35BE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0260-3A6A-418D-8AAF-3F8AAFEE7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34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0C19-9CA7-F6ED-7F79-9D0CB3312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89CB1-118C-332C-F988-891768829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51911-0E76-E1A7-9B5F-4604E201C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2EFA3-0CDC-EC75-D690-8F4340A98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93943-176A-6902-7D86-0F963E117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12BD6-19A5-0AD9-A27C-09683E65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196-3270-4DDA-8661-C8F31FB3ECF9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246BD-61D4-7C8C-0E2A-62F7DECE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E71EC-7588-D132-AEBA-9AB7C37A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0260-3A6A-418D-8AAF-3F8AAFEE7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837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5158-09CD-7A8B-167D-11A58920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22E30-C376-CE06-779C-A5104DE3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196-3270-4DDA-8661-C8F31FB3ECF9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ABAA9-9B67-6CC4-B36B-67B95E054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5AF4F3-8543-EBF9-C34A-43ABADC4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0260-3A6A-418D-8AAF-3F8AAFEE7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09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ACF071-E710-28BB-BFBA-A04D92D5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196-3270-4DDA-8661-C8F31FB3ECF9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DDF27-6BE5-832C-830C-64E69E44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4B0C3-EBBD-262F-7D01-B504E50E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0260-3A6A-418D-8AAF-3F8AAFEE7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83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E70C-DF74-5EF7-5783-649752A8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1BE4-20E6-89B3-E0C8-849943ED6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AE2BF-2BC2-46A7-88D1-D4224CA72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54CAF-EBCD-5E58-4892-6C7B0873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196-3270-4DDA-8661-C8F31FB3ECF9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8B697-91D1-C0B0-393B-0985C222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1DA5B-A6AA-910B-CBAD-433BBF31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0260-3A6A-418D-8AAF-3F8AAFEE7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42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2742-C156-CF71-76D8-C9E905C5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8E424-C677-8B3A-1A06-0B5F65617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ABE7C-2D86-2D9A-198B-AAD6D4E9B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D90FB-3877-518D-CDAC-D38743EF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6196-3270-4DDA-8661-C8F31FB3ECF9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583E-CC1E-1248-0F4D-D021C9A5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E43D4-08FF-3A63-87D4-50F9EA59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40260-3A6A-418D-8AAF-3F8AAFEE7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17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F83880-ED75-03F4-4B71-2BAA1A36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59D05-B1AC-8012-7D29-F2E1E606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A4074-4231-57F3-7E08-C2C40CA48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66196-3270-4DDA-8661-C8F31FB3ECF9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C918-D123-733A-3A61-7E5032571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9BCE8-DFB4-51A4-3F5D-B720E3BBD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40260-3A6A-418D-8AAF-3F8AAFEE7B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3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0_four_steps_2">
            <a:extLst>
              <a:ext uri="{FF2B5EF4-FFF2-40B4-BE49-F238E27FC236}">
                <a16:creationId xmlns:a16="http://schemas.microsoft.com/office/drawing/2014/main" id="{4D793882-8B40-A9F6-BBAC-CDD919A9DE15}"/>
              </a:ext>
            </a:extLst>
          </p:cNvPr>
          <p:cNvGrpSpPr/>
          <p:nvPr/>
        </p:nvGrpSpPr>
        <p:grpSpPr>
          <a:xfrm>
            <a:off x="2014498" y="1581234"/>
            <a:ext cx="8330423" cy="3180377"/>
            <a:chOff x="2166898" y="1258885"/>
            <a:chExt cx="8330423" cy="3180377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3991166-5E09-A11D-DCDB-9255EB624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5584" y="4192594"/>
              <a:ext cx="5568307" cy="0"/>
            </a:xfrm>
            <a:prstGeom prst="line">
              <a:avLst/>
            </a:prstGeom>
            <a:ln w="31750">
              <a:solidFill>
                <a:schemeClr val="bg1">
                  <a:lumMod val="75000"/>
                </a:schemeClr>
              </a:solidFill>
              <a:prstDash val="sysDot"/>
              <a:round/>
            </a:ln>
          </p:spPr>
        </p:cxnSp>
        <p:sp>
          <p:nvSpPr>
            <p:cNvPr id="4" name="Retângulo Arredondado">
              <a:extLst>
                <a:ext uri="{FF2B5EF4-FFF2-40B4-BE49-F238E27FC236}">
                  <a16:creationId xmlns:a16="http://schemas.microsoft.com/office/drawing/2014/main" id="{EB494D41-555D-1241-65D0-B87AED0D3192}"/>
                </a:ext>
              </a:extLst>
            </p:cNvPr>
            <p:cNvSpPr/>
            <p:nvPr/>
          </p:nvSpPr>
          <p:spPr>
            <a:xfrm rot="8100000">
              <a:off x="5667647" y="1501282"/>
              <a:ext cx="2695585" cy="2695582"/>
            </a:xfrm>
            <a:prstGeom prst="roundRect">
              <a:avLst>
                <a:gd name="adj" fmla="val 50000"/>
              </a:avLst>
            </a:prstGeom>
            <a:ln w="31750">
              <a:solidFill>
                <a:schemeClr val="bg1">
                  <a:lumMod val="75000"/>
                </a:schemeClr>
              </a:solidFill>
              <a:prstDash val="sysDot"/>
              <a:round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lIns="35718" tIns="35718" rIns="35718" bIns="35718" anchor="ctr"/>
            <a:lstStyle>
              <a:lvl1pPr algn="ctr" defTabSz="292100">
                <a:defRPr sz="1600">
                  <a:solidFill>
                    <a:schemeClr val="accent5">
                      <a:satOff val="-9090"/>
                      <a:lumOff val="647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hangingPunct="0">
                <a:defRPr/>
              </a:pPr>
              <a:r>
                <a:rPr lang="pt-BR" kern="0">
                  <a:solidFill>
                    <a:srgbClr val="F0EDED">
                      <a:satOff val="-9090"/>
                      <a:lumOff val="6470"/>
                    </a:srgbClr>
                  </a:solidFill>
                  <a:latin typeface="Graphik" panose="020B0503030202060203" pitchFamily="34" charset="77"/>
                </a:rPr>
                <a:t>    </a:t>
              </a:r>
            </a:p>
          </p:txBody>
        </p:sp>
        <p:sp>
          <p:nvSpPr>
            <p:cNvPr id="5" name="Retângulo Arredondado">
              <a:extLst>
                <a:ext uri="{FF2B5EF4-FFF2-40B4-BE49-F238E27FC236}">
                  <a16:creationId xmlns:a16="http://schemas.microsoft.com/office/drawing/2014/main" id="{C50A8A4F-E8F9-9782-2034-7021D951F808}"/>
                </a:ext>
              </a:extLst>
            </p:cNvPr>
            <p:cNvSpPr/>
            <p:nvPr/>
          </p:nvSpPr>
          <p:spPr>
            <a:xfrm rot="8100000">
              <a:off x="7542808" y="1501282"/>
              <a:ext cx="2695585" cy="2695582"/>
            </a:xfrm>
            <a:prstGeom prst="roundRect">
              <a:avLst>
                <a:gd name="adj" fmla="val 50000"/>
              </a:avLst>
            </a:prstGeom>
            <a:ln w="31750">
              <a:solidFill>
                <a:schemeClr val="bg1">
                  <a:lumMod val="75000"/>
                </a:schemeClr>
              </a:solidFill>
              <a:prstDash val="sysDot"/>
              <a:round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lIns="35718" tIns="35718" rIns="35718" bIns="35718" anchor="ctr"/>
            <a:lstStyle>
              <a:lvl1pPr algn="ctr" defTabSz="292100">
                <a:defRPr sz="1600">
                  <a:solidFill>
                    <a:schemeClr val="accent5">
                      <a:satOff val="-9090"/>
                      <a:lumOff val="647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hangingPunct="0">
                <a:defRPr/>
              </a:pPr>
              <a:r>
                <a:rPr lang="pt-BR" kern="0">
                  <a:solidFill>
                    <a:srgbClr val="F0EDED">
                      <a:satOff val="-9090"/>
                      <a:lumOff val="6470"/>
                    </a:srgbClr>
                  </a:solidFill>
                  <a:latin typeface="Graphik" panose="020B0503030202060203" pitchFamily="34" charset="77"/>
                </a:rPr>
                <a:t>    </a:t>
              </a:r>
            </a:p>
          </p:txBody>
        </p:sp>
        <p:sp>
          <p:nvSpPr>
            <p:cNvPr id="6" name="Retângulo Arredondado">
              <a:extLst>
                <a:ext uri="{FF2B5EF4-FFF2-40B4-BE49-F238E27FC236}">
                  <a16:creationId xmlns:a16="http://schemas.microsoft.com/office/drawing/2014/main" id="{75F4E6DA-B4C6-1AFF-57A4-D7384BA614A0}"/>
                </a:ext>
              </a:extLst>
            </p:cNvPr>
            <p:cNvSpPr/>
            <p:nvPr/>
          </p:nvSpPr>
          <p:spPr>
            <a:xfrm rot="18900000">
              <a:off x="2166898" y="1501282"/>
              <a:ext cx="2695585" cy="2695582"/>
            </a:xfrm>
            <a:prstGeom prst="roundRect">
              <a:avLst>
                <a:gd name="adj" fmla="val 50000"/>
              </a:avLst>
            </a:prstGeom>
            <a:ln w="31750">
              <a:solidFill>
                <a:schemeClr val="bg1">
                  <a:lumMod val="75000"/>
                </a:schemeClr>
              </a:solidFill>
              <a:prstDash val="sysDot"/>
              <a:round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lIns="35718" tIns="35718" rIns="35718" bIns="35718" anchor="ctr"/>
            <a:lstStyle>
              <a:lvl1pPr algn="ctr" defTabSz="292100">
                <a:defRPr sz="1600">
                  <a:solidFill>
                    <a:schemeClr val="accent5">
                      <a:satOff val="-9090"/>
                      <a:lumOff val="647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hangingPunct="0">
                <a:defRPr/>
              </a:pPr>
              <a:r>
                <a:rPr lang="pt-BR" kern="0">
                  <a:solidFill>
                    <a:srgbClr val="F0EDED">
                      <a:satOff val="-9090"/>
                      <a:lumOff val="6470"/>
                    </a:srgbClr>
                  </a:solidFill>
                  <a:latin typeface="Graphik" panose="020B0503030202060203" pitchFamily="34" charset="77"/>
                </a:rPr>
                <a:t>    </a:t>
              </a:r>
            </a:p>
          </p:txBody>
        </p:sp>
        <p:sp>
          <p:nvSpPr>
            <p:cNvPr id="7" name="Retângulo Arredondado">
              <a:extLst>
                <a:ext uri="{FF2B5EF4-FFF2-40B4-BE49-F238E27FC236}">
                  <a16:creationId xmlns:a16="http://schemas.microsoft.com/office/drawing/2014/main" id="{87E9FE63-3978-903E-BD39-BD19B901CC7E}"/>
                </a:ext>
              </a:extLst>
            </p:cNvPr>
            <p:cNvSpPr/>
            <p:nvPr/>
          </p:nvSpPr>
          <p:spPr>
            <a:xfrm rot="8100000">
              <a:off x="3910724" y="1501282"/>
              <a:ext cx="2695585" cy="2695582"/>
            </a:xfrm>
            <a:prstGeom prst="roundRect">
              <a:avLst>
                <a:gd name="adj" fmla="val 50000"/>
              </a:avLst>
            </a:prstGeom>
            <a:ln w="31750">
              <a:solidFill>
                <a:schemeClr val="bg1">
                  <a:lumMod val="75000"/>
                </a:schemeClr>
              </a:solidFill>
              <a:prstDash val="sysDot"/>
              <a:round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lIns="35718" tIns="35718" rIns="35718" bIns="35718" anchor="ctr"/>
            <a:lstStyle>
              <a:lvl1pPr algn="ctr" defTabSz="292100">
                <a:defRPr sz="1600">
                  <a:solidFill>
                    <a:schemeClr val="accent5">
                      <a:satOff val="-9090"/>
                      <a:lumOff val="647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hangingPunct="0">
                <a:defRPr/>
              </a:pPr>
              <a:r>
                <a:rPr lang="pt-BR" kern="0">
                  <a:solidFill>
                    <a:srgbClr val="F0EDED">
                      <a:satOff val="-9090"/>
                      <a:lumOff val="6470"/>
                    </a:srgbClr>
                  </a:solidFill>
                  <a:latin typeface="Graphik" panose="020B0503030202060203" pitchFamily="34" charset="77"/>
                </a:rPr>
                <a:t>    </a:t>
              </a:r>
            </a:p>
          </p:txBody>
        </p:sp>
        <p:pic>
          <p:nvPicPr>
            <p:cNvPr id="8" name="Graphic 7" descr="Caret Right with solid fill">
              <a:extLst>
                <a:ext uri="{FF2B5EF4-FFF2-40B4-BE49-F238E27FC236}">
                  <a16:creationId xmlns:a16="http://schemas.microsoft.com/office/drawing/2014/main" id="{239C58E9-961D-2F0B-92C2-E25743ED8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800248" y="3951576"/>
              <a:ext cx="487686" cy="487686"/>
            </a:xfrm>
            <a:prstGeom prst="rect">
              <a:avLst/>
            </a:prstGeom>
          </p:spPr>
        </p:pic>
        <p:sp>
          <p:nvSpPr>
            <p:cNvPr id="9" name="Retângulo Arredondado">
              <a:extLst>
                <a:ext uri="{FF2B5EF4-FFF2-40B4-BE49-F238E27FC236}">
                  <a16:creationId xmlns:a16="http://schemas.microsoft.com/office/drawing/2014/main" id="{7BEDD960-8A16-6444-7428-388D3B169ECF}"/>
                </a:ext>
              </a:extLst>
            </p:cNvPr>
            <p:cNvSpPr/>
            <p:nvPr/>
          </p:nvSpPr>
          <p:spPr>
            <a:xfrm rot="18900000">
              <a:off x="2432787" y="1767171"/>
              <a:ext cx="2163806" cy="2163805"/>
            </a:xfrm>
            <a:prstGeom prst="roundRect">
              <a:avLst>
                <a:gd name="adj" fmla="val 50000"/>
              </a:avLst>
            </a:prstGeom>
            <a:solidFill>
              <a:srgbClr val="43186E">
                <a:alpha val="94902"/>
              </a:srgbClr>
            </a:solidFill>
            <a:ln w="44450">
              <a:noFill/>
              <a:miter lim="400000"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lIns="35718" tIns="35718" rIns="35718" bIns="35718" anchor="ctr"/>
            <a:lstStyle>
              <a:lvl1pPr algn="ctr" defTabSz="292100">
                <a:defRPr sz="1600">
                  <a:solidFill>
                    <a:schemeClr val="accent5">
                      <a:satOff val="-9090"/>
                      <a:lumOff val="647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hangingPunct="0"/>
              <a:r>
                <a:rPr lang="pt-BR" kern="0">
                  <a:solidFill>
                    <a:srgbClr val="F0EDED">
                      <a:satOff val="-9090"/>
                      <a:lumOff val="6470"/>
                    </a:srgbClr>
                  </a:solidFill>
                  <a:latin typeface="Graphik" panose="020B0503030202060203" pitchFamily="34" charset="77"/>
                </a:rPr>
                <a:t>    </a:t>
              </a:r>
            </a:p>
          </p:txBody>
        </p:sp>
        <p:sp>
          <p:nvSpPr>
            <p:cNvPr id="10" name="Retângulo Arredondado">
              <a:extLst>
                <a:ext uri="{FF2B5EF4-FFF2-40B4-BE49-F238E27FC236}">
                  <a16:creationId xmlns:a16="http://schemas.microsoft.com/office/drawing/2014/main" id="{72763EA1-0116-421F-B6AA-DE260CFF2EE1}"/>
                </a:ext>
              </a:extLst>
            </p:cNvPr>
            <p:cNvSpPr/>
            <p:nvPr/>
          </p:nvSpPr>
          <p:spPr>
            <a:xfrm rot="18900000">
              <a:off x="4154927" y="1767171"/>
              <a:ext cx="2163806" cy="2163805"/>
            </a:xfrm>
            <a:prstGeom prst="roundRect">
              <a:avLst>
                <a:gd name="adj" fmla="val 50000"/>
              </a:avLst>
            </a:prstGeom>
            <a:solidFill>
              <a:srgbClr val="6A1EB9">
                <a:alpha val="94902"/>
              </a:srgbClr>
            </a:solidFill>
            <a:ln w="44450">
              <a:noFill/>
              <a:miter lim="400000"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lIns="35718" tIns="35718" rIns="35718" bIns="35718" anchor="ctr"/>
            <a:lstStyle>
              <a:lvl1pPr algn="ctr" defTabSz="292100">
                <a:defRPr sz="1600">
                  <a:solidFill>
                    <a:schemeClr val="accent5">
                      <a:satOff val="-9090"/>
                      <a:lumOff val="647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hangingPunct="0"/>
              <a:r>
                <a:rPr lang="pt-BR" kern="0">
                  <a:solidFill>
                    <a:srgbClr val="F0EDED">
                      <a:satOff val="-9090"/>
                      <a:lumOff val="6470"/>
                    </a:srgbClr>
                  </a:solidFill>
                  <a:latin typeface="Graphik" panose="020B0503030202060203" pitchFamily="34" charset="77"/>
                </a:rPr>
                <a:t>    </a:t>
              </a:r>
            </a:p>
          </p:txBody>
        </p:sp>
        <p:sp>
          <p:nvSpPr>
            <p:cNvPr id="11" name="Retângulo Arredondado">
              <a:extLst>
                <a:ext uri="{FF2B5EF4-FFF2-40B4-BE49-F238E27FC236}">
                  <a16:creationId xmlns:a16="http://schemas.microsoft.com/office/drawing/2014/main" id="{AB116BCC-5151-1227-9F57-D162FDC8737D}"/>
                </a:ext>
              </a:extLst>
            </p:cNvPr>
            <p:cNvSpPr/>
            <p:nvPr/>
          </p:nvSpPr>
          <p:spPr>
            <a:xfrm rot="18900000">
              <a:off x="5918781" y="1767171"/>
              <a:ext cx="2163806" cy="2163805"/>
            </a:xfrm>
            <a:prstGeom prst="roundRect">
              <a:avLst>
                <a:gd name="adj" fmla="val 50000"/>
              </a:avLst>
            </a:prstGeom>
            <a:solidFill>
              <a:srgbClr val="9800FB">
                <a:alpha val="94902"/>
              </a:srgbClr>
            </a:solidFill>
            <a:ln w="44450">
              <a:noFill/>
              <a:miter lim="400000"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lIns="35718" tIns="35718" rIns="35718" bIns="35718" anchor="ctr"/>
            <a:lstStyle>
              <a:lvl1pPr algn="ctr" defTabSz="292100">
                <a:defRPr sz="1600">
                  <a:solidFill>
                    <a:schemeClr val="accent5">
                      <a:satOff val="-9090"/>
                      <a:lumOff val="647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hangingPunct="0">
                <a:defRPr/>
              </a:pPr>
              <a:r>
                <a:rPr lang="pt-BR" kern="0">
                  <a:solidFill>
                    <a:srgbClr val="F0EDED">
                      <a:satOff val="-9090"/>
                      <a:lumOff val="6470"/>
                    </a:srgbClr>
                  </a:solidFill>
                  <a:latin typeface="Graphik" panose="020B0503030202060203" pitchFamily="34" charset="77"/>
                </a:rPr>
                <a:t>    </a:t>
              </a:r>
            </a:p>
          </p:txBody>
        </p:sp>
        <p:sp>
          <p:nvSpPr>
            <p:cNvPr id="12" name="Visual Design…">
              <a:extLst>
                <a:ext uri="{FF2B5EF4-FFF2-40B4-BE49-F238E27FC236}">
                  <a16:creationId xmlns:a16="http://schemas.microsoft.com/office/drawing/2014/main" id="{B2361746-4259-54AB-4C20-9DCE71F3A912}"/>
                </a:ext>
              </a:extLst>
            </p:cNvPr>
            <p:cNvSpPr txBox="1"/>
            <p:nvPr/>
          </p:nvSpPr>
          <p:spPr>
            <a:xfrm>
              <a:off x="2713737" y="2409187"/>
              <a:ext cx="1409709" cy="829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8100" tIns="38100" rIns="38100" bIns="38100" anchor="ctr"/>
            <a:lstStyle/>
            <a:p>
              <a:pPr algn="ctr" defTabSz="410765">
                <a:lnSpc>
                  <a:spcPts val="2000"/>
                </a:lnSpc>
                <a:defRPr sz="2000"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  <a:r>
                <a:rPr lang="pt-BR" sz="1700">
                  <a:solidFill>
                    <a:schemeClr val="bg1"/>
                  </a:solidFill>
                  <a:latin typeface="Graphik" panose="020B0503030202060203" pitchFamily="34" charset="77"/>
                </a:rPr>
                <a:t>Interaction Design</a:t>
              </a:r>
            </a:p>
          </p:txBody>
        </p:sp>
        <p:sp>
          <p:nvSpPr>
            <p:cNvPr id="13" name="Visual Design…">
              <a:extLst>
                <a:ext uri="{FF2B5EF4-FFF2-40B4-BE49-F238E27FC236}">
                  <a16:creationId xmlns:a16="http://schemas.microsoft.com/office/drawing/2014/main" id="{07403E3F-7170-AAAB-FE58-CEB09D9BB8A7}"/>
                </a:ext>
              </a:extLst>
            </p:cNvPr>
            <p:cNvSpPr txBox="1"/>
            <p:nvPr/>
          </p:nvSpPr>
          <p:spPr>
            <a:xfrm>
              <a:off x="4664882" y="2409187"/>
              <a:ext cx="1202197" cy="8298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8100" tIns="38100" rIns="38100" bIns="38100" anchor="ctr"/>
            <a:lstStyle/>
            <a:p>
              <a:pPr algn="ctr" defTabSz="410765">
                <a:lnSpc>
                  <a:spcPts val="2000"/>
                </a:lnSpc>
                <a:defRPr sz="2000"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  <a:r>
                <a:rPr lang="pt-BR" sz="1700">
                  <a:solidFill>
                    <a:schemeClr val="bg1"/>
                  </a:solidFill>
                  <a:latin typeface="Graphik" panose="020B0503030202060203" pitchFamily="34" charset="77"/>
                </a:rPr>
                <a:t>Visual </a:t>
              </a:r>
              <a:br>
                <a:rPr lang="pt-BR" sz="1700">
                  <a:solidFill>
                    <a:schemeClr val="bg1"/>
                  </a:solidFill>
                  <a:latin typeface="Graphik" panose="020B0503030202060203" pitchFamily="34" charset="77"/>
                </a:rPr>
              </a:br>
              <a:r>
                <a:rPr lang="pt-BR" sz="1700">
                  <a:solidFill>
                    <a:schemeClr val="bg1"/>
                  </a:solidFill>
                  <a:latin typeface="Graphik" panose="020B0503030202060203" pitchFamily="34" charset="77"/>
                </a:rPr>
                <a:t>Design</a:t>
              </a:r>
            </a:p>
          </p:txBody>
        </p:sp>
        <p:sp>
          <p:nvSpPr>
            <p:cNvPr id="14" name="Visual Design…">
              <a:extLst>
                <a:ext uri="{FF2B5EF4-FFF2-40B4-BE49-F238E27FC236}">
                  <a16:creationId xmlns:a16="http://schemas.microsoft.com/office/drawing/2014/main" id="{B8E19FAD-E2F1-F8C6-8E7A-BCADE8610EF4}"/>
                </a:ext>
              </a:extLst>
            </p:cNvPr>
            <p:cNvSpPr txBox="1"/>
            <p:nvPr/>
          </p:nvSpPr>
          <p:spPr>
            <a:xfrm>
              <a:off x="5912979" y="2409187"/>
              <a:ext cx="2309627" cy="829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8100" tIns="38100" rIns="38100" bIns="38100" anchor="ctr"/>
            <a:lstStyle/>
            <a:p>
              <a:pPr algn="ctr" defTabSz="410765">
                <a:lnSpc>
                  <a:spcPts val="2000"/>
                </a:lnSpc>
                <a:defRPr sz="2000"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  <a:r>
                <a:rPr lang="pt-BR" sz="1700">
                  <a:solidFill>
                    <a:schemeClr val="bg1"/>
                  </a:solidFill>
                  <a:latin typeface="Graphik" panose="020B0503030202060203" pitchFamily="34" charset="77"/>
                </a:rPr>
                <a:t>Content </a:t>
              </a:r>
              <a:br>
                <a:rPr lang="pt-BR" sz="1700">
                  <a:solidFill>
                    <a:schemeClr val="bg1"/>
                  </a:solidFill>
                  <a:latin typeface="Graphik" panose="020B0503030202060203" pitchFamily="34" charset="77"/>
                </a:rPr>
              </a:br>
              <a:r>
                <a:rPr lang="pt-BR" sz="1700">
                  <a:solidFill>
                    <a:schemeClr val="bg1"/>
                  </a:solidFill>
                  <a:latin typeface="Graphik" panose="020B0503030202060203" pitchFamily="34" charset="77"/>
                </a:rPr>
                <a:t>Design</a:t>
              </a:r>
            </a:p>
          </p:txBody>
        </p:sp>
        <p:pic>
          <p:nvPicPr>
            <p:cNvPr id="15" name="Graphic 14" descr="Caret Right with solid fill">
              <a:extLst>
                <a:ext uri="{FF2B5EF4-FFF2-40B4-BE49-F238E27FC236}">
                  <a16:creationId xmlns:a16="http://schemas.microsoft.com/office/drawing/2014/main" id="{938A6DBD-1400-388C-4A53-E6B722C4D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24633" y="1258885"/>
              <a:ext cx="487686" cy="487686"/>
            </a:xfrm>
            <a:prstGeom prst="rect">
              <a:avLst/>
            </a:prstGeom>
          </p:spPr>
        </p:pic>
        <p:pic>
          <p:nvPicPr>
            <p:cNvPr id="16" name="Graphic 15" descr="Caret Right with solid fill">
              <a:extLst>
                <a:ext uri="{FF2B5EF4-FFF2-40B4-BE49-F238E27FC236}">
                  <a16:creationId xmlns:a16="http://schemas.microsoft.com/office/drawing/2014/main" id="{29A78406-C243-C476-EED4-091489177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009635" y="2603751"/>
              <a:ext cx="487686" cy="487686"/>
            </a:xfrm>
            <a:prstGeom prst="rect">
              <a:avLst/>
            </a:prstGeom>
          </p:spPr>
        </p:pic>
        <p:pic>
          <p:nvPicPr>
            <p:cNvPr id="17" name="Graphic 16" descr="Caret Right with solid fill">
              <a:extLst>
                <a:ext uri="{FF2B5EF4-FFF2-40B4-BE49-F238E27FC236}">
                  <a16:creationId xmlns:a16="http://schemas.microsoft.com/office/drawing/2014/main" id="{8CDCC356-8201-2838-0504-428D37205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8511" y="1258885"/>
              <a:ext cx="487686" cy="487686"/>
            </a:xfrm>
            <a:prstGeom prst="rect">
              <a:avLst/>
            </a:prstGeom>
          </p:spPr>
        </p:pic>
        <p:pic>
          <p:nvPicPr>
            <p:cNvPr id="18" name="Graphic 17" descr="Caret Right with solid fill">
              <a:extLst>
                <a:ext uri="{FF2B5EF4-FFF2-40B4-BE49-F238E27FC236}">
                  <a16:creationId xmlns:a16="http://schemas.microsoft.com/office/drawing/2014/main" id="{599AC192-8CEC-4073-7D64-5E14ABE2E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8729851" y="3951576"/>
              <a:ext cx="487686" cy="487686"/>
            </a:xfrm>
            <a:prstGeom prst="rect">
              <a:avLst/>
            </a:prstGeom>
          </p:spPr>
        </p:pic>
        <p:pic>
          <p:nvPicPr>
            <p:cNvPr id="19" name="Graphic 18" descr="Caret Right with solid fill">
              <a:extLst>
                <a:ext uri="{FF2B5EF4-FFF2-40B4-BE49-F238E27FC236}">
                  <a16:creationId xmlns:a16="http://schemas.microsoft.com/office/drawing/2014/main" id="{21949BEA-0DF5-D77D-92B4-D986D44B7E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5018615" y="3951576"/>
              <a:ext cx="487686" cy="487686"/>
            </a:xfrm>
            <a:prstGeom prst="rect">
              <a:avLst/>
            </a:prstGeom>
          </p:spPr>
        </p:pic>
        <p:sp>
          <p:nvSpPr>
            <p:cNvPr id="20" name="Retângulo Arredondado">
              <a:extLst>
                <a:ext uri="{FF2B5EF4-FFF2-40B4-BE49-F238E27FC236}">
                  <a16:creationId xmlns:a16="http://schemas.microsoft.com/office/drawing/2014/main" id="{0D8F163F-F359-C2E3-03B3-3606086E7C4B}"/>
                </a:ext>
              </a:extLst>
            </p:cNvPr>
            <p:cNvSpPr/>
            <p:nvPr/>
          </p:nvSpPr>
          <p:spPr>
            <a:xfrm rot="18900000">
              <a:off x="7793942" y="1767171"/>
              <a:ext cx="2163806" cy="2163805"/>
            </a:xfrm>
            <a:prstGeom prst="roundRect">
              <a:avLst>
                <a:gd name="adj" fmla="val 50000"/>
              </a:avLst>
            </a:prstGeom>
            <a:solidFill>
              <a:srgbClr val="EC5F9E">
                <a:alpha val="94902"/>
              </a:srgbClr>
            </a:solidFill>
            <a:ln w="44450">
              <a:noFill/>
              <a:miter lim="400000"/>
            </a:ln>
            <a:extLst>
              <a:ext uri="{C572A759-6A51-4108-AA02-DFA0A04FC94B}">
                <ma14:wrappingTextBoxFlag xmlns:m="http://schemas.openxmlformats.org/officeDocument/2006/math" xmlns:a14="http://schemas.microsoft.com/office/drawing/2010/main" xmlns:ma14="http://schemas.microsoft.com/office/mac/drawingml/2011/main" xmlns="" val="1"/>
              </a:ext>
            </a:extLst>
          </p:spPr>
          <p:txBody>
            <a:bodyPr lIns="35718" tIns="35718" rIns="35718" bIns="35718" anchor="ctr"/>
            <a:lstStyle>
              <a:lvl1pPr algn="ctr" defTabSz="292100">
                <a:defRPr sz="1600">
                  <a:solidFill>
                    <a:schemeClr val="accent5">
                      <a:satOff val="-9090"/>
                      <a:lumOff val="6470"/>
                    </a:schemeClr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lvl1pPr>
            </a:lstStyle>
            <a:p>
              <a:pPr hangingPunct="0">
                <a:defRPr/>
              </a:pPr>
              <a:r>
                <a:rPr lang="pt-BR" kern="0">
                  <a:solidFill>
                    <a:srgbClr val="F0EDED">
                      <a:satOff val="-9090"/>
                      <a:lumOff val="6470"/>
                    </a:srgbClr>
                  </a:solidFill>
                  <a:latin typeface="Graphik" panose="020B0503030202060203" pitchFamily="34" charset="77"/>
                </a:rPr>
                <a:t>    </a:t>
              </a:r>
            </a:p>
          </p:txBody>
        </p:sp>
        <p:sp>
          <p:nvSpPr>
            <p:cNvPr id="21" name="Visual Design…">
              <a:extLst>
                <a:ext uri="{FF2B5EF4-FFF2-40B4-BE49-F238E27FC236}">
                  <a16:creationId xmlns:a16="http://schemas.microsoft.com/office/drawing/2014/main" id="{B37BB30E-5D1A-9E3E-3191-F48270CB0E77}"/>
                </a:ext>
              </a:extLst>
            </p:cNvPr>
            <p:cNvSpPr txBox="1"/>
            <p:nvPr/>
          </p:nvSpPr>
          <p:spPr>
            <a:xfrm>
              <a:off x="7765503" y="2409187"/>
              <a:ext cx="2309627" cy="82980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38100" tIns="38100" rIns="38100" bIns="38100" anchor="ctr"/>
            <a:lstStyle/>
            <a:p>
              <a:pPr algn="ctr" defTabSz="410765">
                <a:lnSpc>
                  <a:spcPts val="2000"/>
                </a:lnSpc>
                <a:defRPr sz="2000">
                  <a:latin typeface="Graphik Semibold"/>
                  <a:ea typeface="Graphik Semibold"/>
                  <a:cs typeface="Graphik Semibold"/>
                  <a:sym typeface="Graphik Semibold"/>
                </a:defRPr>
              </a:pPr>
              <a:r>
                <a:rPr lang="pt-BR" sz="1700">
                  <a:solidFill>
                    <a:schemeClr val="bg1"/>
                  </a:solidFill>
                  <a:latin typeface="Graphik" panose="020B0503030202060203" pitchFamily="34" charset="77"/>
                </a:rPr>
                <a:t>Business </a:t>
              </a:r>
              <a:br>
                <a:rPr lang="pt-BR" sz="1700">
                  <a:solidFill>
                    <a:schemeClr val="bg1"/>
                  </a:solidFill>
                  <a:latin typeface="Graphik" panose="020B0503030202060203" pitchFamily="34" charset="77"/>
                </a:rPr>
              </a:br>
              <a:r>
                <a:rPr lang="pt-BR" sz="1700">
                  <a:solidFill>
                    <a:schemeClr val="bg1"/>
                  </a:solidFill>
                  <a:latin typeface="Graphik" panose="020B0503030202060203" pitchFamily="34" charset="77"/>
                </a:rPr>
                <a:t>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0713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Graphik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2025-10-28T21:41:27Z</dcterms:created>
  <dcterms:modified xsi:type="dcterms:W3CDTF">2025-10-28T21:41:28Z</dcterms:modified>
</cp:coreProperties>
</file>