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756C-DBD9-9945-5EEE-741772ED6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859B4-5B33-B671-CC5D-80922A41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47B9-5667-62E9-FBE2-C2BA7DCB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0443E-B3FF-C476-E981-162C4C52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809D-83E7-A1FE-0CC1-0BE8A1C7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20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8C0-4F30-4A69-52C6-4F89AF99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1B5DE-387B-6E06-F899-594C1261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8F31E-C9CF-2A28-5FBC-108B064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096B-91E7-E8A0-D236-6E28811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55B1-91F3-8DC0-0798-B9024AF4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7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9DE55-793B-9DD3-6B05-030641787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73EB-B5EF-6CEE-B6DB-27976A51A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85A6-8271-A03C-3D21-10E5C593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F303-8FE6-90C0-C776-DCB885E9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7B04-A3E6-4061-9B9A-FA8003D4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199E-22A5-7FF0-D0AC-7CD298E1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BD91-792F-32B9-B143-043C3F70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8ACB-BC42-1B97-DD50-9ED8BDDA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0BAA-7CA3-8886-8D5C-FCAD9D3D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290D9-0157-6971-1DEF-9C69AFD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0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9456-5956-CDD5-6BCC-B53F360F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46951-EDB8-3F5A-0C05-E89FA73B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F630-E5DE-759D-479F-70E05C11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2BEF-2C70-A368-9F78-CCE9BE44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5D9C-630F-1317-6F10-D08EAF5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23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C08E-18C9-2646-8833-3C782A6A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B5A4-D795-D075-38F1-CDABF0FD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CFB6A-B625-71E9-FBE7-4B9C8C00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227F-C15E-E527-C43A-521FABF4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D8053-312F-A5EB-AA51-A650176D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0F7B0-FA3E-ED21-53F6-A42D84C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1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FB28-7363-F256-6EDA-E7421F6A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63CD4-E00C-5508-556C-30C1C0FE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3844-A8F3-A43F-343D-47F2C773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1D25B-C202-AC71-AA94-215D41D0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69D5E-63A5-4AA9-02F2-A391389E0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5E6AE-43C2-A1BB-F333-E240ABBA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D8AF6-E905-49D6-B27A-9BF15068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B55B1-353B-383A-D7E8-158385B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3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5A3D-9B55-0049-F99C-C6FAF77E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4E294-6A4F-326F-1A8A-3A9CAB0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88387-8F53-CCAB-9589-74BB281E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FAE1C-7358-9AE1-F737-DE7941F6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17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4D2AE-98B2-3FF4-C36B-26153ED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3D5DC-1050-5856-14E0-0469976E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5A6E9-EB09-80D4-AD29-DBDD46D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8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6F3D-5E03-0D24-0598-A129D1D4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5902-CD2F-8536-6DF9-9BBC6BB4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3667-CF2B-20ED-9ACD-B44EF1FF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733FA-1D83-0281-F64D-A896DAD0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CCB6-2CD2-DC86-E73D-47A086A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AB793-1826-50C2-DED2-C761043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7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5452-A94A-80B6-78DC-71F59621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18C0-6422-5C2F-44C2-31F95B4D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26D08-66B9-F945-F507-F39CAF3A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E8F8A-577A-075D-23A9-70AE102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FFA0-EFAB-3E60-D088-B0936961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909F4-507B-AEDE-D7B4-4A98D1A6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F42EE-DE82-ACED-2F1B-7BECEB74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5D8E-B02D-E305-BE05-1E31317F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9413-7A78-D09E-67B9-F4E5DFA15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55A80-3615-44DA-A150-FA353EF70870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922B-BA17-8FB6-7A93-DBA1F3E35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F73-1ECB-2F9A-F994-ECCEE33D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CE457-7E56-4DC3-A17B-F2335D4AE4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3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_marcador" descr="Untitled-1.png">
            <a:extLst>
              <a:ext uri="{FF2B5EF4-FFF2-40B4-BE49-F238E27FC236}">
                <a16:creationId xmlns:a16="http://schemas.microsoft.com/office/drawing/2014/main" id="{5ECFF848-CDCC-46EF-1187-D7B40C3CA4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724399" y="977057"/>
            <a:ext cx="833438" cy="3499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053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2025-10-28T21:50:33Z</dcterms:created>
  <dcterms:modified xsi:type="dcterms:W3CDTF">2025-10-28T21:50:33Z</dcterms:modified>
</cp:coreProperties>
</file>