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2E37-B429-AAAC-D532-8AA5B8155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D82DD-7F6E-CB48-EDAD-D0A526731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6369B-9309-56C3-B9C5-D46F2D90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2210-3588-44FC-8185-C6E256C6EC0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FD9D-ECEF-BCC3-1294-057D72F7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4394F-C356-7AE4-2B69-C1CAEE9B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A30E-48ED-47CE-80F5-8E38FAAF2A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23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3260-DA88-C419-AEFF-A86E0F66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AF658-77F5-3AD7-02B6-08C5D93C9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13AB3-CBE3-AAD2-FEFF-C05754B2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2210-3588-44FC-8185-C6E256C6EC0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3D34D-6885-FAD5-D2FA-21265E9C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FCB5E-F034-638A-285C-D78B6587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A30E-48ED-47CE-80F5-8E38FAAF2A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37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D447F-3F55-780E-5F5F-299E5383A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B92BD-7BD7-31B8-6427-9370B1CC9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41355-52DD-6533-5F02-67884B17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2210-3588-44FC-8185-C6E256C6EC0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1B294-B67F-2239-1AF8-DC03949B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17B7-F8F6-8A57-ADD6-A14C2A43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A30E-48ED-47CE-80F5-8E38FAAF2A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02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BAF2-0FF0-1878-C3C1-48A7084B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F94B-B757-4F7F-9107-1976EA10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440FF-AD66-343A-EEC7-E563E5E9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2210-3588-44FC-8185-C6E256C6EC0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B1AB2-4448-1E99-68D4-EFEAE70A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A0CA9-3D52-2FC3-016B-D4556054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A30E-48ED-47CE-80F5-8E38FAAF2A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0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760A-43C4-0F8F-B2AD-30E67192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6D395-8774-05B1-9E41-BA334463F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4FEF7-AFC3-F295-3853-F79D99C7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2210-3588-44FC-8185-C6E256C6EC0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D636D-87B4-8E4B-150E-3244951E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230C8-7729-A6BE-3131-C73718F6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A30E-48ED-47CE-80F5-8E38FAAF2A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21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0906-C082-6F4D-7C59-DD7F7C2E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FD0E0-78C6-00A9-71B5-93EFFCF18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F0728-18DC-F06B-F474-E553DF6FC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45384-6B42-9C96-76D8-6945072B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2210-3588-44FC-8185-C6E256C6EC0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7585B-6D9C-3783-A5BB-AE7DC1BF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1F168-31B4-F7C5-50DA-6CA8EEEE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A30E-48ED-47CE-80F5-8E38FAAF2A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93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D42A-6FD8-D72F-7C4C-3D158CB4C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2A6B0-17D0-044B-62F2-522D9AB3C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5A87A-9F32-A7E7-5EBB-D3C0D3C05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BB3BC-A5D7-3CA5-0CF6-BC8B7E7BA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962C-ED21-9771-E75B-16D99807D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41E49-F17C-BFF6-0E1C-833C1523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2210-3588-44FC-8185-C6E256C6EC0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AE358-00B9-CBA0-E59B-D03F61D2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602D7-F218-E369-D672-093ED6B2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A30E-48ED-47CE-80F5-8E38FAAF2A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5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F99B-4CBC-AB7B-9FFB-33A509FA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EBAE8-2C56-6DE8-160C-97938B61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2210-3588-44FC-8185-C6E256C6EC0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84D5C-9C9F-A12C-9557-B5E90EDF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F871F-7080-0BFB-7412-6F03DB3B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A30E-48ED-47CE-80F5-8E38FAAF2A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07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97E5AC-1249-4FB3-E556-2D0CE41D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2210-3588-44FC-8185-C6E256C6EC0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C5FB9-50BE-4438-8C55-617F785A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0E26E-2F2A-4D2E-9D92-33134AA0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A30E-48ED-47CE-80F5-8E38FAAF2A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40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7364-6C95-E1CD-BCE9-6B011FCB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E5D8E-6F6B-0BE6-31A0-784337383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015A1-4C16-4689-3244-8A86BF937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F46B5-BF25-C2D2-A8AD-8F35C773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2210-3588-44FC-8185-C6E256C6EC0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B4367-A9F6-0755-AC4C-543FBA37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69596-0B89-2839-726A-172AF516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A30E-48ED-47CE-80F5-8E38FAAF2A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56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0E68-274E-33F3-5E7A-A99FE50C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CEBDF-458F-3DD7-6672-1F761D16C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D994A-236F-4797-9A8C-BB75A7BB4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5AE6B-1B84-ACE4-AED6-27111EE4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2210-3588-44FC-8185-C6E256C6EC0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54C53-A457-7CAF-FB15-C1643BBB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F3B82-2F7D-6DB6-9D95-14A1740A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A30E-48ED-47CE-80F5-8E38FAAF2A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94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096BE-1AB8-7AA3-F4B2-F21B775F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0C633-86EA-C378-724C-8FEAD29F4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062B-62D7-6231-B7ED-011B7AF09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772210-3588-44FC-8185-C6E256C6EC0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74DD4-65EA-16D6-7E73-6A8C897E7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3A16D-78E8-497B-2570-6956FB2F3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7BA30E-48ED-47CE-80F5-8E38FAAF2A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10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0_ACN" descr="Accenture logo in black and purple.">
            <a:extLst>
              <a:ext uri="{FF2B5EF4-FFF2-40B4-BE49-F238E27FC236}">
                <a16:creationId xmlns:a16="http://schemas.microsoft.com/office/drawing/2014/main" id="{7ED92E07-AC83-DBA2-A3A5-A51131C8E9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84600" y="2750335"/>
            <a:ext cx="4610100" cy="144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21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Andrade, Arthur</dc:creator>
  <cp:lastModifiedBy>Andrade, Arthur</cp:lastModifiedBy>
  <cp:revision>1</cp:revision>
  <dcterms:created xsi:type="dcterms:W3CDTF">2025-10-28T21:51:57Z</dcterms:created>
  <dcterms:modified xsi:type="dcterms:W3CDTF">2025-10-28T21:51:57Z</dcterms:modified>
</cp:coreProperties>
</file>