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604E-DFC4-E5C4-DF5F-DDC4DA594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22F99-1BC3-3EF1-8FBE-050A47846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7CFBB-A6A0-47AF-AEEB-0E053BD7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4E99D-7219-5557-5448-0B1BA203B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20B1-5FF3-80D0-3292-A7A06899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32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5369-D01F-E9B2-CDB2-15189DCF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876BD-800E-65A0-2A4F-C8814232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7D508-D5F2-E04D-C0A3-61E7EDFB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0B36-07DF-0599-AAE8-7743C6FF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1E0B-684E-CE02-2121-A6D76EEF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14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EE7C28-B49C-6EF5-0F6D-3DEE8EC0D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1809-A672-3F48-EB8C-CE96D2BDB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09EB-8ED6-DA7B-63F5-30CE728A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6BF8-F5C2-52C7-0639-B60BA13A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9914E-7BF3-6635-F69A-461F3ED7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532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9BF-F972-466A-37FE-B6F39C382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A5642-517E-E8F8-B01C-5442424EC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B0CC6-B34E-94C5-1BF5-C0FF95B99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40C6-43E9-2BED-382F-E8A1E9078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3974-0177-6F32-F785-6B39EBE0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467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60AB1-10D5-11E7-56F8-43CE198D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04814-6B4A-758E-8602-E48FA90BF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59117-21AA-A908-9F7A-03AB8EA6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77FEF-84B0-C248-5AD0-33C007F5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BEAC8-7748-D916-FEF7-5C1FA6E3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83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69B4-CC24-2D95-6A23-83681223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9B360-4587-1F99-59BE-8071720CE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41281-3772-7DDC-6113-24D9958EC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258AB-E4D6-F61D-CC60-72EAEE5B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E8FF1-CF0F-BED6-7356-9D6D8B3D7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4A241-49AB-1EB8-3C93-AD4E9952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901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2398-73FD-AA1F-2529-965E2524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34282-9577-A402-63BE-D09FE66F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729FE-DC81-C930-6BC5-DFB7245FC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1AF01-C2A9-4485-EB4E-79022379C6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86E62-DDD9-60E8-1C98-F4D67BF19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A5E2F-751D-B96F-DE79-9432FBB2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5D7B7-083F-78C5-4F3B-CB860529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156A-AA78-3D33-96DB-E1A4A982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26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EB09-C8B5-8707-D587-A1D81F53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AAFBC2-C576-06BD-3F32-885A6B38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7E29A-86DB-3F46-440E-3D562950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DE6D3-72D1-8FDE-0FC2-CCD19728E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51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15C39-722E-B09D-8093-F3613697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B191A-0366-FD78-C602-8D15F85D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1C4D3-8F6B-DBD9-E529-00A2F9945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7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FE521-5875-C2F4-0552-16682EB73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E3E65-A779-AC42-5855-64CE4EB0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63E380-D84C-4C02-8D3F-72CA0E0BC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B5674-10D7-48C3-1088-1C77871F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C8C6D-8F06-615C-F084-AEE4E080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DE60C-207F-15CC-2A8E-2976830B5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22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BCF-9BFC-6087-A76C-203D1414D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AE5BA-8E38-B629-8BCD-8468F21F2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248C1-F22C-2516-453B-111B5B4BA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FA406-D22B-8E57-CF47-A72ADAE3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94DDD-0CB4-74A8-C8F8-8F6FF92E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D213-BB96-F4B6-911B-B578F4D1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201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64BF86-B927-6B35-1DF6-C1A13E6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04FA4-B5CB-338B-83AA-8E511834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8BCD8-5987-8D4A-B6C7-AEFDDAE81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41BBCC-742F-432C-A71E-5D1485CDC6F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60BF-4AE9-7341-FA4A-D4F01EE23D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DE0AF-5A93-A3C2-2D6E-2FD944764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B90EF-03FE-4F20-9AAB-55328F6911C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6265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0_comment">
            <a:extLst>
              <a:ext uri="{FF2B5EF4-FFF2-40B4-BE49-F238E27FC236}">
                <a16:creationId xmlns:a16="http://schemas.microsoft.com/office/drawing/2014/main" id="{D2B6B26C-C8DE-8E08-907B-176CB6AF18DA}"/>
              </a:ext>
            </a:extLst>
          </p:cNvPr>
          <p:cNvGrpSpPr/>
          <p:nvPr/>
        </p:nvGrpSpPr>
        <p:grpSpPr>
          <a:xfrm>
            <a:off x="9447741" y="0"/>
            <a:ext cx="2744259" cy="585312"/>
            <a:chOff x="-1483018" y="76840"/>
            <a:chExt cx="2744259" cy="122176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09F7CD1-0CBE-9C42-5F22-FCBAC4674DB4}"/>
                </a:ext>
              </a:extLst>
            </p:cNvPr>
            <p:cNvSpPr/>
            <p:nvPr/>
          </p:nvSpPr>
          <p:spPr>
            <a:xfrm>
              <a:off x="-1483018" y="76840"/>
              <a:ext cx="2744259" cy="1221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24000" tIns="36000" rIns="36000" bIns="36000" rtlCol="0" anchor="ctr"/>
            <a:lstStyle/>
            <a:p>
              <a:r>
                <a:rPr lang="en-US" sz="900" dirty="0" err="1">
                  <a:solidFill>
                    <a:schemeClr val="tx1"/>
                  </a:solidFill>
                </a:rPr>
                <a:t>Objetivos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não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batem</a:t>
              </a:r>
              <a:r>
                <a:rPr lang="en-US" sz="900" dirty="0">
                  <a:solidFill>
                    <a:schemeClr val="tx1"/>
                  </a:solidFill>
                </a:rPr>
                <a:t> com agenda, </a:t>
              </a:r>
              <a:r>
                <a:rPr lang="en-US" sz="900" dirty="0" err="1">
                  <a:solidFill>
                    <a:schemeClr val="tx1"/>
                  </a:solidFill>
                </a:rPr>
                <a:t>falta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terceiro</a:t>
              </a:r>
              <a:r>
                <a:rPr lang="en-US" sz="900" dirty="0">
                  <a:solidFill>
                    <a:schemeClr val="tx1"/>
                  </a:solidFill>
                </a:rPr>
                <a:t> </a:t>
              </a:r>
              <a:r>
                <a:rPr lang="en-US" sz="900" dirty="0" err="1">
                  <a:solidFill>
                    <a:schemeClr val="tx1"/>
                  </a:solidFill>
                </a:rPr>
                <a:t>bloco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8B8C14-72DE-6C79-5E31-2E869F68C766}"/>
                </a:ext>
              </a:extLst>
            </p:cNvPr>
            <p:cNvSpPr txBox="1"/>
            <p:nvPr/>
          </p:nvSpPr>
          <p:spPr>
            <a:xfrm rot="16200000">
              <a:off x="-1998776" y="592598"/>
              <a:ext cx="1221762" cy="190246"/>
            </a:xfrm>
            <a:prstGeom prst="rect">
              <a:avLst/>
            </a:prstGeom>
            <a:solidFill>
              <a:srgbClr val="C00000"/>
            </a:solidFill>
          </p:spPr>
          <p:txBody>
            <a:bodyPr vert="horz" wrap="none" lIns="0" tIns="0" rIns="0" bIns="0" rtlCol="0">
              <a:no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</a:rPr>
                <a:t>Douglas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9108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2025-10-28T21:53:30Z</dcterms:created>
  <dcterms:modified xsi:type="dcterms:W3CDTF">2025-10-28T21:53:30Z</dcterms:modified>
</cp:coreProperties>
</file>