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D14-5A39-694F-8590-C9477818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6E277-7093-364F-7EE8-87324F55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9697-F1CB-60A0-764A-489E1B1B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82DE-5A0B-3DF7-91B3-67060077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E257-D3F0-0DBD-65B8-0D05B351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0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40DA-AF83-31B3-5AB6-F7C13155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02AE-1BB2-871A-3394-F06F2BBC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6390-2E07-E8DD-F52E-1C5549D3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8377-A825-4E86-AB97-E326C31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C31B-D578-1804-52A8-4B5F67B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3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1A6C1-1088-F06F-89E8-1D62870F6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7A678-9C70-CCB7-18CA-8EA5399B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3A2D-538F-ABC4-8663-C312895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9C86-08B0-FD23-4A5C-575EC282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DA55-09BC-2B2C-25E9-65827442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8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E087-B9DF-FED4-5CE9-E2E755D8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B7D9-541B-7900-A2BE-74417EA4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3090-D1F3-CE02-53F3-5E288554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83AC-B733-1F0B-5F5C-6E62871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410E-C176-7AC6-AAD7-E7E6C0C1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7099-5760-3197-0B01-C50CD9E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F15E-5E04-1C13-17BF-FA182A20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2E8C-3411-4928-8376-B659E011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EB9B-8A3A-8414-03AA-F5CCAF1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7426-E03B-AAE3-5F37-3A1DDB30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0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373B-F313-C410-FA03-F527054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33DC-9306-9F0B-4779-AE2CC5B3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678CE-5FEE-0225-DE91-4C0472B6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C248-B5D1-F0EE-CA5D-186D2803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8121-337A-5201-0A9E-447E562B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5453-BDC6-C6F0-8303-25F235BC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2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6ABC-7E08-1DC9-2364-08090526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4FAB-D0FE-C819-15EB-F36CD7FA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F01A-90F9-A969-76E6-BE0B81E9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85F9F-1CC6-DC0E-42F9-4BC8E947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9B3E3-0FFB-D95B-FBF0-6402C33D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AFFA-042D-496F-8D39-9B5317EF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35BB-141A-8F0D-65B9-E88D7E19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E8F59-CD18-A9A0-E87E-6443C18E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43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A70-8C61-8534-F662-48391337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70A8C-4F65-43F8-85ED-7849B346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B4FC6-736C-23F3-7FB3-147BEA94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648E-ADCC-F316-E8C3-6F44CE8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7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8BD95-6686-F746-3A19-E0684EE4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34BC6-0402-CB8B-D597-2F1DB006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7A20-988F-E30E-29A2-3197D7AE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1E06-7D25-41C8-731C-33369D96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8786-D5CF-B45E-02E8-BB381C06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031A8-11E7-68D4-F656-C7728B32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54437-A8C0-B8BE-4E1C-FF2A83A6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C0F8-17CC-69E0-644F-03338F14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0EE3-7D27-3E46-C464-FEF0C0F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4745-440F-FD03-0C0F-542E312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2AB74-1198-2178-EA2E-2E5C2DC1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54AB-0DAE-4442-4419-6BF4D717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BA98-85E8-3649-8B96-9B047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87C2-A7FB-736D-0A64-CDAD495F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BE63-7F58-D80C-88DC-0C72D54A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58FD-B033-A4BF-CB3C-8196969C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5420-D5D9-0623-D162-475CD85C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EB95-3007-CCA7-3233-0FEC6D4C6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710D2-5952-4573-AF32-68C7357AFFA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840B-3628-D61A-0376-57A35F4ED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9C51-76F8-3670-E058-0C4C71F9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0875A-0D28-4529-BE65-0C06966E1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0_four-steps" descr="We start with Day 1 - Introduction. &#10;Followed by Day 2 - Technology enabled transformation&#10;Day 3 - Cloud&#10;And end with,&#10;Day 4 - Technology value realization">
            <a:extLst>
              <a:ext uri="{FF2B5EF4-FFF2-40B4-BE49-F238E27FC236}">
                <a16:creationId xmlns:a16="http://schemas.microsoft.com/office/drawing/2014/main" id="{0D1BDA39-3A89-622E-51DB-2C47E1CA68EC}"/>
              </a:ext>
            </a:extLst>
          </p:cNvPr>
          <p:cNvGrpSpPr/>
          <p:nvPr/>
        </p:nvGrpSpPr>
        <p:grpSpPr>
          <a:xfrm>
            <a:off x="799860" y="1641646"/>
            <a:ext cx="10592280" cy="4085666"/>
            <a:chOff x="799860" y="1641646"/>
            <a:chExt cx="10592280" cy="40856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24F537-B9B9-F2E9-CB2D-268F60C1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9860" y="1785271"/>
              <a:ext cx="10592280" cy="32693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02F7E1-1E23-1890-1594-75365849A3F3}"/>
                </a:ext>
              </a:extLst>
            </p:cNvPr>
            <p:cNvSpPr txBox="1"/>
            <p:nvPr/>
          </p:nvSpPr>
          <p:spPr>
            <a:xfrm>
              <a:off x="1442295" y="1641646"/>
              <a:ext cx="1679340" cy="5669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600" b="1" noProof="0"/>
                <a:t>Day 1: </a:t>
              </a:r>
              <a:r>
                <a:rPr lang="en-US" sz="1600" noProof="0"/>
                <a:t>Introduction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3CA35F-6941-78D1-E553-50E796BDDC49}"/>
                </a:ext>
              </a:extLst>
            </p:cNvPr>
            <p:cNvSpPr txBox="1"/>
            <p:nvPr/>
          </p:nvSpPr>
          <p:spPr>
            <a:xfrm>
              <a:off x="9100289" y="4647936"/>
              <a:ext cx="1746425" cy="10793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600" b="1" noProof="0"/>
                <a:t>Day 4: </a:t>
              </a:r>
              <a:r>
                <a:rPr lang="en-US" sz="1600" noProof="0"/>
                <a:t>Technology Value Realization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3131D-633C-21C7-CCCA-1C18CD1DA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20660131">
              <a:off x="1139088" y="2690055"/>
              <a:ext cx="930553" cy="1264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>
                  <a:gd name="adj" fmla="val 11869034"/>
                </a:avLst>
              </a:prstTxWarp>
              <a:noAutofit/>
            </a:bodyPr>
            <a:lstStyle/>
            <a:p>
              <a:pPr algn="l" defTabSz="228600">
                <a:spcAft>
                  <a:spcPts val="1200"/>
                </a:spcAft>
              </a:pPr>
              <a:r>
                <a:rPr lang="en-US" noProof="0"/>
                <a:t>Start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D2EBE77-DFBC-2586-4D2A-3A51354D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157233" y="4642106"/>
              <a:ext cx="249465" cy="12912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524052-5835-F4A5-D9C8-C338DFA0D8AC}"/>
                </a:ext>
              </a:extLst>
            </p:cNvPr>
            <p:cNvGrpSpPr/>
            <p:nvPr/>
          </p:nvGrpSpPr>
          <p:grpSpPr>
            <a:xfrm>
              <a:off x="3453773" y="2042074"/>
              <a:ext cx="2443490" cy="3344306"/>
              <a:chOff x="3453773" y="2042074"/>
              <a:chExt cx="2443490" cy="334430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BD9742-0092-3331-FD39-8F8B32E2F312}"/>
                  </a:ext>
                </a:extLst>
              </p:cNvPr>
              <p:cNvSpPr txBox="1"/>
              <p:nvPr/>
            </p:nvSpPr>
            <p:spPr>
              <a:xfrm>
                <a:off x="3809769" y="4647936"/>
                <a:ext cx="2065435" cy="73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228600">
                  <a:spcAft>
                    <a:spcPts val="1200"/>
                  </a:spcAft>
                </a:pPr>
                <a:r>
                  <a:rPr lang="en-US" sz="1600" b="1" noProof="0"/>
                  <a:t>Day 2:        </a:t>
                </a:r>
                <a:r>
                  <a:rPr lang="en-US" sz="1600" noProof="0"/>
                  <a:t>Technology Enabled Transformation</a:t>
                </a:r>
              </a:p>
            </p:txBody>
          </p:sp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F6487609-B357-6236-4E22-3AD1BADEFA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3773" y="4016583"/>
                <a:ext cx="461190" cy="529471"/>
              </a:xfrm>
              <a:custGeom>
                <a:avLst/>
                <a:gdLst>
                  <a:gd name="T0" fmla="*/ 115 w 139"/>
                  <a:gd name="T1" fmla="*/ 35 h 152"/>
                  <a:gd name="T2" fmla="*/ 132 w 139"/>
                  <a:gd name="T3" fmla="*/ 83 h 152"/>
                  <a:gd name="T4" fmla="*/ 7 w 139"/>
                  <a:gd name="T5" fmla="*/ 83 h 152"/>
                  <a:gd name="T6" fmla="*/ 63 w 139"/>
                  <a:gd name="T7" fmla="*/ 31 h 152"/>
                  <a:gd name="T8" fmla="*/ 94 w 139"/>
                  <a:gd name="T9" fmla="*/ 34 h 152"/>
                  <a:gd name="T10" fmla="*/ 97 w 139"/>
                  <a:gd name="T11" fmla="*/ 27 h 152"/>
                  <a:gd name="T12" fmla="*/ 111 w 139"/>
                  <a:gd name="T13" fmla="*/ 24 h 152"/>
                  <a:gd name="T14" fmla="*/ 97 w 139"/>
                  <a:gd name="T15" fmla="*/ 20 h 152"/>
                  <a:gd name="T16" fmla="*/ 108 w 139"/>
                  <a:gd name="T17" fmla="*/ 14 h 152"/>
                  <a:gd name="T18" fmla="*/ 108 w 139"/>
                  <a:gd name="T19" fmla="*/ 7 h 152"/>
                  <a:gd name="T20" fmla="*/ 97 w 139"/>
                  <a:gd name="T21" fmla="*/ 3 h 152"/>
                  <a:gd name="T22" fmla="*/ 66 w 139"/>
                  <a:gd name="T23" fmla="*/ 0 h 152"/>
                  <a:gd name="T24" fmla="*/ 63 w 139"/>
                  <a:gd name="T25" fmla="*/ 14 h 152"/>
                  <a:gd name="T26" fmla="*/ 70 w 139"/>
                  <a:gd name="T27" fmla="*/ 152 h 152"/>
                  <a:gd name="T28" fmla="*/ 120 w 139"/>
                  <a:gd name="T29" fmla="*/ 35 h 152"/>
                  <a:gd name="T30" fmla="*/ 90 w 139"/>
                  <a:gd name="T31" fmla="*/ 7 h 152"/>
                  <a:gd name="T32" fmla="*/ 70 w 139"/>
                  <a:gd name="T33" fmla="*/ 27 h 152"/>
                  <a:gd name="T34" fmla="*/ 87 w 139"/>
                  <a:gd name="T35" fmla="*/ 121 h 152"/>
                  <a:gd name="T36" fmla="*/ 104 w 139"/>
                  <a:gd name="T37" fmla="*/ 118 h 152"/>
                  <a:gd name="T38" fmla="*/ 108 w 139"/>
                  <a:gd name="T39" fmla="*/ 111 h 152"/>
                  <a:gd name="T40" fmla="*/ 111 w 139"/>
                  <a:gd name="T41" fmla="*/ 86 h 152"/>
                  <a:gd name="T42" fmla="*/ 97 w 139"/>
                  <a:gd name="T43" fmla="*/ 77 h 152"/>
                  <a:gd name="T44" fmla="*/ 87 w 139"/>
                  <a:gd name="T45" fmla="*/ 55 h 152"/>
                  <a:gd name="T46" fmla="*/ 49 w 139"/>
                  <a:gd name="T47" fmla="*/ 58 h 152"/>
                  <a:gd name="T48" fmla="*/ 30 w 139"/>
                  <a:gd name="T49" fmla="*/ 83 h 152"/>
                  <a:gd name="T50" fmla="*/ 28 w 139"/>
                  <a:gd name="T51" fmla="*/ 107 h 152"/>
                  <a:gd name="T52" fmla="*/ 35 w 139"/>
                  <a:gd name="T53" fmla="*/ 111 h 152"/>
                  <a:gd name="T54" fmla="*/ 38 w 139"/>
                  <a:gd name="T55" fmla="*/ 121 h 152"/>
                  <a:gd name="T56" fmla="*/ 56 w 139"/>
                  <a:gd name="T57" fmla="*/ 118 h 152"/>
                  <a:gd name="T58" fmla="*/ 83 w 139"/>
                  <a:gd name="T59" fmla="*/ 111 h 152"/>
                  <a:gd name="T60" fmla="*/ 87 w 139"/>
                  <a:gd name="T61" fmla="*/ 121 h 152"/>
                  <a:gd name="T62" fmla="*/ 90 w 139"/>
                  <a:gd name="T63" fmla="*/ 114 h 152"/>
                  <a:gd name="T64" fmla="*/ 97 w 139"/>
                  <a:gd name="T65" fmla="*/ 111 h 152"/>
                  <a:gd name="T66" fmla="*/ 55 w 139"/>
                  <a:gd name="T67" fmla="*/ 62 h 152"/>
                  <a:gd name="T68" fmla="*/ 89 w 139"/>
                  <a:gd name="T69" fmla="*/ 76 h 152"/>
                  <a:gd name="T70" fmla="*/ 55 w 139"/>
                  <a:gd name="T71" fmla="*/ 62 h 152"/>
                  <a:gd name="T72" fmla="*/ 93 w 139"/>
                  <a:gd name="T73" fmla="*/ 83 h 152"/>
                  <a:gd name="T74" fmla="*/ 104 w 139"/>
                  <a:gd name="T75" fmla="*/ 90 h 152"/>
                  <a:gd name="T76" fmla="*/ 87 w 139"/>
                  <a:gd name="T77" fmla="*/ 93 h 152"/>
                  <a:gd name="T78" fmla="*/ 104 w 139"/>
                  <a:gd name="T79" fmla="*/ 97 h 152"/>
                  <a:gd name="T80" fmla="*/ 101 w 139"/>
                  <a:gd name="T81" fmla="*/ 104 h 152"/>
                  <a:gd name="T82" fmla="*/ 52 w 139"/>
                  <a:gd name="T83" fmla="*/ 104 h 152"/>
                  <a:gd name="T84" fmla="*/ 35 w 139"/>
                  <a:gd name="T85" fmla="*/ 104 h 152"/>
                  <a:gd name="T86" fmla="*/ 49 w 139"/>
                  <a:gd name="T87" fmla="*/ 97 h 152"/>
                  <a:gd name="T88" fmla="*/ 49 w 139"/>
                  <a:gd name="T89" fmla="*/ 90 h 152"/>
                  <a:gd name="T90" fmla="*/ 35 w 139"/>
                  <a:gd name="T91" fmla="*/ 89 h 152"/>
                  <a:gd name="T92" fmla="*/ 49 w 139"/>
                  <a:gd name="T93" fmla="*/ 114 h 152"/>
                  <a:gd name="T94" fmla="*/ 42 w 139"/>
                  <a:gd name="T95" fmla="*/ 111 h 152"/>
                  <a:gd name="T96" fmla="*/ 49 w 139"/>
                  <a:gd name="T97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" h="152">
                    <a:moveTo>
                      <a:pt x="120" y="35"/>
                    </a:moveTo>
                    <a:cubicBezTo>
                      <a:pt x="119" y="34"/>
                      <a:pt x="117" y="34"/>
                      <a:pt x="115" y="35"/>
                    </a:cubicBezTo>
                    <a:cubicBezTo>
                      <a:pt x="114" y="37"/>
                      <a:pt x="114" y="39"/>
                      <a:pt x="115" y="40"/>
                    </a:cubicBezTo>
                    <a:cubicBezTo>
                      <a:pt x="126" y="52"/>
                      <a:pt x="132" y="67"/>
                      <a:pt x="132" y="83"/>
                    </a:cubicBezTo>
                    <a:cubicBezTo>
                      <a:pt x="132" y="117"/>
                      <a:pt x="104" y="145"/>
                      <a:pt x="70" y="145"/>
                    </a:cubicBezTo>
                    <a:cubicBezTo>
                      <a:pt x="35" y="145"/>
                      <a:pt x="7" y="117"/>
                      <a:pt x="7" y="83"/>
                    </a:cubicBezTo>
                    <a:cubicBezTo>
                      <a:pt x="7" y="51"/>
                      <a:pt x="31" y="24"/>
                      <a:pt x="63" y="2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3"/>
                      <a:pt x="64" y="34"/>
                      <a:pt x="66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34"/>
                      <a:pt x="97" y="33"/>
                      <a:pt x="97" y="31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0" y="27"/>
                      <a:pt x="111" y="26"/>
                      <a:pt x="111" y="24"/>
                    </a:cubicBezTo>
                    <a:cubicBezTo>
                      <a:pt x="111" y="22"/>
                      <a:pt x="110" y="20"/>
                      <a:pt x="108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10" y="14"/>
                      <a:pt x="111" y="12"/>
                      <a:pt x="111" y="10"/>
                    </a:cubicBezTo>
                    <a:cubicBezTo>
                      <a:pt x="111" y="8"/>
                      <a:pt x="110" y="7"/>
                      <a:pt x="108" y="7"/>
                    </a:cubicBezTo>
                    <a:cubicBezTo>
                      <a:pt x="97" y="7"/>
                      <a:pt x="97" y="7"/>
                      <a:pt x="97" y="7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7" y="1"/>
                      <a:pt x="96" y="0"/>
                      <a:pt x="94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4" y="0"/>
                      <a:pt x="63" y="1"/>
                      <a:pt x="63" y="3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27" y="17"/>
                      <a:pt x="0" y="47"/>
                      <a:pt x="0" y="83"/>
                    </a:cubicBezTo>
                    <a:cubicBezTo>
                      <a:pt x="0" y="121"/>
                      <a:pt x="31" y="152"/>
                      <a:pt x="70" y="152"/>
                    </a:cubicBezTo>
                    <a:cubicBezTo>
                      <a:pt x="108" y="152"/>
                      <a:pt x="139" y="121"/>
                      <a:pt x="139" y="83"/>
                    </a:cubicBezTo>
                    <a:cubicBezTo>
                      <a:pt x="139" y="65"/>
                      <a:pt x="132" y="48"/>
                      <a:pt x="120" y="35"/>
                    </a:cubicBezTo>
                    <a:close/>
                    <a:moveTo>
                      <a:pt x="70" y="7"/>
                    </a:moveTo>
                    <a:cubicBezTo>
                      <a:pt x="90" y="7"/>
                      <a:pt x="90" y="7"/>
                      <a:pt x="90" y="7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70" y="27"/>
                      <a:pt x="70" y="27"/>
                      <a:pt x="70" y="27"/>
                    </a:cubicBezTo>
                    <a:lnTo>
                      <a:pt x="70" y="7"/>
                    </a:lnTo>
                    <a:close/>
                    <a:moveTo>
                      <a:pt x="87" y="121"/>
                    </a:moveTo>
                    <a:cubicBezTo>
                      <a:pt x="101" y="121"/>
                      <a:pt x="101" y="121"/>
                      <a:pt x="101" y="121"/>
                    </a:cubicBezTo>
                    <a:cubicBezTo>
                      <a:pt x="103" y="121"/>
                      <a:pt x="104" y="120"/>
                      <a:pt x="104" y="118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8" y="111"/>
                      <a:pt x="108" y="111"/>
                      <a:pt x="108" y="111"/>
                    </a:cubicBezTo>
                    <a:cubicBezTo>
                      <a:pt x="110" y="111"/>
                      <a:pt x="111" y="109"/>
                      <a:pt x="111" y="107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5"/>
                      <a:pt x="110" y="84"/>
                      <a:pt x="109" y="83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56"/>
                      <a:pt x="88" y="55"/>
                      <a:pt x="87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1" y="55"/>
                      <a:pt x="49" y="56"/>
                      <a:pt x="49" y="58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8" y="109"/>
                      <a:pt x="29" y="111"/>
                      <a:pt x="31" y="111"/>
                    </a:cubicBezTo>
                    <a:cubicBezTo>
                      <a:pt x="35" y="111"/>
                      <a:pt x="35" y="111"/>
                      <a:pt x="35" y="111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20"/>
                      <a:pt x="36" y="121"/>
                      <a:pt x="38" y="121"/>
                    </a:cubicBezTo>
                    <a:cubicBezTo>
                      <a:pt x="52" y="121"/>
                      <a:pt x="52" y="121"/>
                      <a:pt x="52" y="121"/>
                    </a:cubicBezTo>
                    <a:cubicBezTo>
                      <a:pt x="54" y="121"/>
                      <a:pt x="56" y="120"/>
                      <a:pt x="56" y="118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83" y="118"/>
                      <a:pt x="83" y="118"/>
                      <a:pt x="83" y="118"/>
                    </a:cubicBezTo>
                    <a:cubicBezTo>
                      <a:pt x="83" y="120"/>
                      <a:pt x="85" y="121"/>
                      <a:pt x="87" y="121"/>
                    </a:cubicBezTo>
                    <a:close/>
                    <a:moveTo>
                      <a:pt x="97" y="114"/>
                    </a:move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97" y="111"/>
                      <a:pt x="97" y="111"/>
                      <a:pt x="97" y="111"/>
                    </a:cubicBezTo>
                    <a:lnTo>
                      <a:pt x="97" y="114"/>
                    </a:lnTo>
                    <a:close/>
                    <a:moveTo>
                      <a:pt x="55" y="62"/>
                    </a:moveTo>
                    <a:cubicBezTo>
                      <a:pt x="84" y="62"/>
                      <a:pt x="84" y="62"/>
                      <a:pt x="84" y="62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50" y="76"/>
                      <a:pt x="50" y="76"/>
                      <a:pt x="50" y="76"/>
                    </a:cubicBezTo>
                    <a:lnTo>
                      <a:pt x="55" y="62"/>
                    </a:lnTo>
                    <a:close/>
                    <a:moveTo>
                      <a:pt x="46" y="83"/>
                    </a:moveTo>
                    <a:cubicBezTo>
                      <a:pt x="93" y="83"/>
                      <a:pt x="93" y="83"/>
                      <a:pt x="93" y="83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88" y="90"/>
                      <a:pt x="87" y="91"/>
                      <a:pt x="87" y="93"/>
                    </a:cubicBezTo>
                    <a:cubicBezTo>
                      <a:pt x="87" y="95"/>
                      <a:pt x="88" y="97"/>
                      <a:pt x="90" y="97"/>
                    </a:cubicBezTo>
                    <a:cubicBezTo>
                      <a:pt x="104" y="97"/>
                      <a:pt x="104" y="97"/>
                      <a:pt x="104" y="97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51" y="97"/>
                      <a:pt x="52" y="95"/>
                      <a:pt x="52" y="93"/>
                    </a:cubicBezTo>
                    <a:cubicBezTo>
                      <a:pt x="52" y="91"/>
                      <a:pt x="51" y="90"/>
                      <a:pt x="49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5" y="89"/>
                    </a:cubicBezTo>
                    <a:lnTo>
                      <a:pt x="46" y="83"/>
                    </a:lnTo>
                    <a:close/>
                    <a:moveTo>
                      <a:pt x="49" y="114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9" y="111"/>
                      <a:pt x="49" y="111"/>
                      <a:pt x="49" y="111"/>
                    </a:cubicBez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latin typeface="+mn-lt"/>
                </a:endParaRP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1997B380-E5B2-C70C-FC01-935895B5A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4711198" y="2102243"/>
                <a:ext cx="249465" cy="12912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7543BA9-7653-6F3C-5F22-916D4DCFC430}"/>
                  </a:ext>
                </a:extLst>
              </p:cNvPr>
              <p:cNvGrpSpPr/>
              <p:nvPr/>
            </p:nvGrpSpPr>
            <p:grpSpPr>
              <a:xfrm>
                <a:off x="3716584" y="2365375"/>
                <a:ext cx="2180679" cy="2180679"/>
                <a:chOff x="3716584" y="2365375"/>
                <a:chExt cx="2180679" cy="2180679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04602EE-8A4E-8693-D11D-47FE49FD04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3716584" y="2365375"/>
                  <a:ext cx="2180679" cy="21806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err="1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7BBE91-8C4C-DDDA-C26A-035354A7A0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3961967" y="2562676"/>
                  <a:ext cx="1724941" cy="1724941"/>
                </a:xfrm>
                <a:prstGeom prst="ellipse">
                  <a:avLst/>
                </a:prstGeom>
                <a:gradFill>
                  <a:gsLst>
                    <a:gs pos="38000">
                      <a:schemeClr val="accent1"/>
                    </a:gs>
                    <a:gs pos="100000">
                      <a:srgbClr val="FFC000"/>
                    </a:gs>
                  </a:gsLst>
                  <a:lin ang="7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err="1"/>
                </a:p>
              </p:txBody>
            </p:sp>
            <p:grpSp>
              <p:nvGrpSpPr>
                <p:cNvPr id="53" name="Group 4">
                  <a:extLst>
                    <a:ext uri="{FF2B5EF4-FFF2-40B4-BE49-F238E27FC236}">
                      <a16:creationId xmlns:a16="http://schemas.microsoft.com/office/drawing/2014/main" id="{7D32EF89-AFFF-6A89-86D8-D9BC9F3909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461963" y="3038217"/>
                  <a:ext cx="761039" cy="761039"/>
                  <a:chOff x="351" y="440"/>
                  <a:chExt cx="426" cy="426"/>
                </a:xfrm>
                <a:solidFill>
                  <a:schemeClr val="bg1"/>
                </a:solidFill>
              </p:grpSpPr>
              <p:sp>
                <p:nvSpPr>
                  <p:cNvPr id="54" name="Freeform 5">
                    <a:extLst>
                      <a:ext uri="{FF2B5EF4-FFF2-40B4-BE49-F238E27FC236}">
                        <a16:creationId xmlns:a16="http://schemas.microsoft.com/office/drawing/2014/main" id="{544FAF3B-05A9-51E4-FC4A-F0DB51D9901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22" y="511"/>
                    <a:ext cx="284" cy="284"/>
                  </a:xfrm>
                  <a:custGeom>
                    <a:avLst/>
                    <a:gdLst>
                      <a:gd name="T0" fmla="*/ 174 w 192"/>
                      <a:gd name="T1" fmla="*/ 192 h 192"/>
                      <a:gd name="T2" fmla="*/ 18 w 192"/>
                      <a:gd name="T3" fmla="*/ 192 h 192"/>
                      <a:gd name="T4" fmla="*/ 0 w 192"/>
                      <a:gd name="T5" fmla="*/ 174 h 192"/>
                      <a:gd name="T6" fmla="*/ 0 w 192"/>
                      <a:gd name="T7" fmla="*/ 18 h 192"/>
                      <a:gd name="T8" fmla="*/ 18 w 192"/>
                      <a:gd name="T9" fmla="*/ 0 h 192"/>
                      <a:gd name="T10" fmla="*/ 174 w 192"/>
                      <a:gd name="T11" fmla="*/ 0 h 192"/>
                      <a:gd name="T12" fmla="*/ 192 w 192"/>
                      <a:gd name="T13" fmla="*/ 18 h 192"/>
                      <a:gd name="T14" fmla="*/ 192 w 192"/>
                      <a:gd name="T15" fmla="*/ 174 h 192"/>
                      <a:gd name="T16" fmla="*/ 174 w 192"/>
                      <a:gd name="T17" fmla="*/ 192 h 192"/>
                      <a:gd name="T18" fmla="*/ 18 w 192"/>
                      <a:gd name="T19" fmla="*/ 12 h 192"/>
                      <a:gd name="T20" fmla="*/ 12 w 192"/>
                      <a:gd name="T21" fmla="*/ 18 h 192"/>
                      <a:gd name="T22" fmla="*/ 12 w 192"/>
                      <a:gd name="T23" fmla="*/ 174 h 192"/>
                      <a:gd name="T24" fmla="*/ 18 w 192"/>
                      <a:gd name="T25" fmla="*/ 180 h 192"/>
                      <a:gd name="T26" fmla="*/ 174 w 192"/>
                      <a:gd name="T27" fmla="*/ 180 h 192"/>
                      <a:gd name="T28" fmla="*/ 180 w 192"/>
                      <a:gd name="T29" fmla="*/ 174 h 192"/>
                      <a:gd name="T30" fmla="*/ 180 w 192"/>
                      <a:gd name="T31" fmla="*/ 18 h 192"/>
                      <a:gd name="T32" fmla="*/ 174 w 192"/>
                      <a:gd name="T33" fmla="*/ 12 h 192"/>
                      <a:gd name="T34" fmla="*/ 18 w 192"/>
                      <a:gd name="T35" fmla="*/ 12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92" h="192">
                        <a:moveTo>
                          <a:pt x="174" y="192"/>
                        </a:moveTo>
                        <a:cubicBezTo>
                          <a:pt x="18" y="192"/>
                          <a:pt x="18" y="192"/>
                          <a:pt x="18" y="192"/>
                        </a:cubicBezTo>
                        <a:cubicBezTo>
                          <a:pt x="8" y="192"/>
                          <a:pt x="0" y="184"/>
                          <a:pt x="0" y="174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9"/>
                          <a:pt x="8" y="0"/>
                          <a:pt x="18" y="0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184" y="0"/>
                          <a:pt x="192" y="9"/>
                          <a:pt x="192" y="18"/>
                        </a:cubicBezTo>
                        <a:cubicBezTo>
                          <a:pt x="192" y="174"/>
                          <a:pt x="192" y="174"/>
                          <a:pt x="192" y="174"/>
                        </a:cubicBezTo>
                        <a:cubicBezTo>
                          <a:pt x="192" y="184"/>
                          <a:pt x="184" y="192"/>
                          <a:pt x="174" y="192"/>
                        </a:cubicBezTo>
                        <a:close/>
                        <a:moveTo>
                          <a:pt x="18" y="12"/>
                        </a:moveTo>
                        <a:cubicBezTo>
                          <a:pt x="15" y="12"/>
                          <a:pt x="12" y="15"/>
                          <a:pt x="12" y="18"/>
                        </a:cubicBezTo>
                        <a:cubicBezTo>
                          <a:pt x="12" y="174"/>
                          <a:pt x="12" y="174"/>
                          <a:pt x="12" y="174"/>
                        </a:cubicBezTo>
                        <a:cubicBezTo>
                          <a:pt x="12" y="178"/>
                          <a:pt x="15" y="180"/>
                          <a:pt x="18" y="180"/>
                        </a:cubicBezTo>
                        <a:cubicBezTo>
                          <a:pt x="174" y="180"/>
                          <a:pt x="174" y="180"/>
                          <a:pt x="174" y="180"/>
                        </a:cubicBezTo>
                        <a:cubicBezTo>
                          <a:pt x="178" y="180"/>
                          <a:pt x="180" y="178"/>
                          <a:pt x="180" y="174"/>
                        </a:cubicBezTo>
                        <a:cubicBezTo>
                          <a:pt x="180" y="18"/>
                          <a:pt x="180" y="18"/>
                          <a:pt x="180" y="18"/>
                        </a:cubicBezTo>
                        <a:cubicBezTo>
                          <a:pt x="180" y="15"/>
                          <a:pt x="178" y="12"/>
                          <a:pt x="174" y="12"/>
                        </a:cubicBezTo>
                        <a:lnTo>
                          <a:pt x="18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55" name="Freeform 6">
                    <a:extLst>
                      <a:ext uri="{FF2B5EF4-FFF2-40B4-BE49-F238E27FC236}">
                        <a16:creationId xmlns:a16="http://schemas.microsoft.com/office/drawing/2014/main" id="{085968DC-CA20-5F21-8341-7A5536F5C0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" y="440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56" name="Freeform 7">
                    <a:extLst>
                      <a:ext uri="{FF2B5EF4-FFF2-40B4-BE49-F238E27FC236}">
                        <a16:creationId xmlns:a16="http://schemas.microsoft.com/office/drawing/2014/main" id="{3CC6A729-22EA-D6EA-63F5-7324B2FF92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" y="440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57" name="Freeform 8">
                    <a:extLst>
                      <a:ext uri="{FF2B5EF4-FFF2-40B4-BE49-F238E27FC236}">
                        <a16:creationId xmlns:a16="http://schemas.microsoft.com/office/drawing/2014/main" id="{D9364CF0-8BC4-6F4A-C9D4-18FC144E58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" y="440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58" name="Freeform 9">
                    <a:extLst>
                      <a:ext uri="{FF2B5EF4-FFF2-40B4-BE49-F238E27FC236}">
                        <a16:creationId xmlns:a16="http://schemas.microsoft.com/office/drawing/2014/main" id="{EEB3540A-2054-D936-1882-617083AECC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" y="653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59" name="Freeform 10">
                    <a:extLst>
                      <a:ext uri="{FF2B5EF4-FFF2-40B4-BE49-F238E27FC236}">
                        <a16:creationId xmlns:a16="http://schemas.microsoft.com/office/drawing/2014/main" id="{86AECCE3-1C98-0B71-A301-F4D2B4E3E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" y="724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0" name="Freeform 11">
                    <a:extLst>
                      <a:ext uri="{FF2B5EF4-FFF2-40B4-BE49-F238E27FC236}">
                        <a16:creationId xmlns:a16="http://schemas.microsoft.com/office/drawing/2014/main" id="{AD0863E3-B2D1-70DF-42F7-553FF1260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" y="564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1" name="Freeform 12">
                    <a:extLst>
                      <a:ext uri="{FF2B5EF4-FFF2-40B4-BE49-F238E27FC236}">
                        <a16:creationId xmlns:a16="http://schemas.microsoft.com/office/drawing/2014/main" id="{956DC747-AE00-7ECE-7D33-BC1F9ABB0E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" y="777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36058E24-0817-36FC-EE90-546F1FDBC3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" y="777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3" name="Freeform 14">
                    <a:extLst>
                      <a:ext uri="{FF2B5EF4-FFF2-40B4-BE49-F238E27FC236}">
                        <a16:creationId xmlns:a16="http://schemas.microsoft.com/office/drawing/2014/main" id="{D0700B34-0030-5004-84EA-C2E198CED3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" y="777"/>
                    <a:ext cx="18" cy="89"/>
                  </a:xfrm>
                  <a:custGeom>
                    <a:avLst/>
                    <a:gdLst>
                      <a:gd name="T0" fmla="*/ 6 w 12"/>
                      <a:gd name="T1" fmla="*/ 60 h 60"/>
                      <a:gd name="T2" fmla="*/ 0 w 12"/>
                      <a:gd name="T3" fmla="*/ 54 h 60"/>
                      <a:gd name="T4" fmla="*/ 0 w 12"/>
                      <a:gd name="T5" fmla="*/ 6 h 60"/>
                      <a:gd name="T6" fmla="*/ 6 w 12"/>
                      <a:gd name="T7" fmla="*/ 0 h 60"/>
                      <a:gd name="T8" fmla="*/ 12 w 12"/>
                      <a:gd name="T9" fmla="*/ 6 h 60"/>
                      <a:gd name="T10" fmla="*/ 12 w 12"/>
                      <a:gd name="T11" fmla="*/ 54 h 60"/>
                      <a:gd name="T12" fmla="*/ 6 w 12"/>
                      <a:gd name="T13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60">
                        <a:moveTo>
                          <a:pt x="6" y="60"/>
                        </a:moveTo>
                        <a:cubicBezTo>
                          <a:pt x="3" y="60"/>
                          <a:pt x="0" y="58"/>
                          <a:pt x="0" y="54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10" y="0"/>
                          <a:pt x="12" y="3"/>
                          <a:pt x="12" y="6"/>
                        </a:cubicBezTo>
                        <a:cubicBezTo>
                          <a:pt x="12" y="54"/>
                          <a:pt x="12" y="54"/>
                          <a:pt x="12" y="54"/>
                        </a:cubicBezTo>
                        <a:cubicBezTo>
                          <a:pt x="12" y="58"/>
                          <a:pt x="10" y="60"/>
                          <a:pt x="6" y="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4" name="Freeform 15">
                    <a:extLst>
                      <a:ext uri="{FF2B5EF4-FFF2-40B4-BE49-F238E27FC236}">
                        <a16:creationId xmlns:a16="http://schemas.microsoft.com/office/drawing/2014/main" id="{6091F956-1509-8B68-77C2-8D41E27931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635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5" name="Freeform 16">
                    <a:extLst>
                      <a:ext uri="{FF2B5EF4-FFF2-40B4-BE49-F238E27FC236}">
                        <a16:creationId xmlns:a16="http://schemas.microsoft.com/office/drawing/2014/main" id="{96660455-0498-EA95-94F3-55CCAA57B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564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6" name="Freeform 17">
                    <a:extLst>
                      <a:ext uri="{FF2B5EF4-FFF2-40B4-BE49-F238E27FC236}">
                        <a16:creationId xmlns:a16="http://schemas.microsoft.com/office/drawing/2014/main" id="{87CC1601-8C7F-C1A3-6AF7-B82BC26DE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724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7" name="Freeform 18">
                    <a:extLst>
                      <a:ext uri="{FF2B5EF4-FFF2-40B4-BE49-F238E27FC236}">
                        <a16:creationId xmlns:a16="http://schemas.microsoft.com/office/drawing/2014/main" id="{24D0942B-2AE9-4C0E-5BEB-082D39DF25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57" y="547"/>
                    <a:ext cx="214" cy="213"/>
                  </a:xfrm>
                  <a:custGeom>
                    <a:avLst/>
                    <a:gdLst>
                      <a:gd name="T0" fmla="*/ 114 w 144"/>
                      <a:gd name="T1" fmla="*/ 144 h 144"/>
                      <a:gd name="T2" fmla="*/ 30 w 144"/>
                      <a:gd name="T3" fmla="*/ 144 h 144"/>
                      <a:gd name="T4" fmla="*/ 0 w 144"/>
                      <a:gd name="T5" fmla="*/ 114 h 144"/>
                      <a:gd name="T6" fmla="*/ 0 w 144"/>
                      <a:gd name="T7" fmla="*/ 30 h 144"/>
                      <a:gd name="T8" fmla="*/ 30 w 144"/>
                      <a:gd name="T9" fmla="*/ 0 h 144"/>
                      <a:gd name="T10" fmla="*/ 114 w 144"/>
                      <a:gd name="T11" fmla="*/ 0 h 144"/>
                      <a:gd name="T12" fmla="*/ 144 w 144"/>
                      <a:gd name="T13" fmla="*/ 30 h 144"/>
                      <a:gd name="T14" fmla="*/ 144 w 144"/>
                      <a:gd name="T15" fmla="*/ 114 h 144"/>
                      <a:gd name="T16" fmla="*/ 114 w 144"/>
                      <a:gd name="T17" fmla="*/ 144 h 144"/>
                      <a:gd name="T18" fmla="*/ 30 w 144"/>
                      <a:gd name="T19" fmla="*/ 12 h 144"/>
                      <a:gd name="T20" fmla="*/ 12 w 144"/>
                      <a:gd name="T21" fmla="*/ 30 h 144"/>
                      <a:gd name="T22" fmla="*/ 12 w 144"/>
                      <a:gd name="T23" fmla="*/ 114 h 144"/>
                      <a:gd name="T24" fmla="*/ 30 w 144"/>
                      <a:gd name="T25" fmla="*/ 132 h 144"/>
                      <a:gd name="T26" fmla="*/ 114 w 144"/>
                      <a:gd name="T27" fmla="*/ 132 h 144"/>
                      <a:gd name="T28" fmla="*/ 132 w 144"/>
                      <a:gd name="T29" fmla="*/ 114 h 144"/>
                      <a:gd name="T30" fmla="*/ 132 w 144"/>
                      <a:gd name="T31" fmla="*/ 30 h 144"/>
                      <a:gd name="T32" fmla="*/ 114 w 144"/>
                      <a:gd name="T33" fmla="*/ 12 h 144"/>
                      <a:gd name="T34" fmla="*/ 30 w 144"/>
                      <a:gd name="T35" fmla="*/ 12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44" h="144">
                        <a:moveTo>
                          <a:pt x="114" y="144"/>
                        </a:moveTo>
                        <a:cubicBezTo>
                          <a:pt x="30" y="144"/>
                          <a:pt x="30" y="144"/>
                          <a:pt x="30" y="144"/>
                        </a:cubicBezTo>
                        <a:cubicBezTo>
                          <a:pt x="14" y="144"/>
                          <a:pt x="0" y="131"/>
                          <a:pt x="0" y="114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14"/>
                          <a:pt x="14" y="0"/>
                          <a:pt x="30" y="0"/>
                        </a:cubicBezTo>
                        <a:cubicBezTo>
                          <a:pt x="114" y="0"/>
                          <a:pt x="114" y="0"/>
                          <a:pt x="114" y="0"/>
                        </a:cubicBezTo>
                        <a:cubicBezTo>
                          <a:pt x="131" y="0"/>
                          <a:pt x="144" y="14"/>
                          <a:pt x="144" y="30"/>
                        </a:cubicBezTo>
                        <a:cubicBezTo>
                          <a:pt x="144" y="114"/>
                          <a:pt x="144" y="114"/>
                          <a:pt x="144" y="114"/>
                        </a:cubicBezTo>
                        <a:cubicBezTo>
                          <a:pt x="144" y="131"/>
                          <a:pt x="131" y="144"/>
                          <a:pt x="114" y="144"/>
                        </a:cubicBezTo>
                        <a:close/>
                        <a:moveTo>
                          <a:pt x="30" y="12"/>
                        </a:moveTo>
                        <a:cubicBezTo>
                          <a:pt x="20" y="12"/>
                          <a:pt x="12" y="21"/>
                          <a:pt x="12" y="30"/>
                        </a:cubicBezTo>
                        <a:cubicBezTo>
                          <a:pt x="12" y="114"/>
                          <a:pt x="12" y="114"/>
                          <a:pt x="12" y="114"/>
                        </a:cubicBezTo>
                        <a:cubicBezTo>
                          <a:pt x="12" y="124"/>
                          <a:pt x="20" y="132"/>
                          <a:pt x="30" y="132"/>
                        </a:cubicBezTo>
                        <a:cubicBezTo>
                          <a:pt x="114" y="132"/>
                          <a:pt x="114" y="132"/>
                          <a:pt x="114" y="132"/>
                        </a:cubicBezTo>
                        <a:cubicBezTo>
                          <a:pt x="124" y="132"/>
                          <a:pt x="132" y="124"/>
                          <a:pt x="132" y="114"/>
                        </a:cubicBezTo>
                        <a:cubicBezTo>
                          <a:pt x="132" y="30"/>
                          <a:pt x="132" y="30"/>
                          <a:pt x="132" y="30"/>
                        </a:cubicBezTo>
                        <a:cubicBezTo>
                          <a:pt x="132" y="21"/>
                          <a:pt x="124" y="12"/>
                          <a:pt x="114" y="12"/>
                        </a:cubicBezTo>
                        <a:lnTo>
                          <a:pt x="3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8" name="Freeform 19">
                    <a:extLst>
                      <a:ext uri="{FF2B5EF4-FFF2-40B4-BE49-F238E27FC236}">
                        <a16:creationId xmlns:a16="http://schemas.microsoft.com/office/drawing/2014/main" id="{2184407B-777B-8AA0-4B6A-2DC697994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" y="600"/>
                    <a:ext cx="89" cy="18"/>
                  </a:xfrm>
                  <a:custGeom>
                    <a:avLst/>
                    <a:gdLst>
                      <a:gd name="T0" fmla="*/ 54 w 60"/>
                      <a:gd name="T1" fmla="*/ 12 h 12"/>
                      <a:gd name="T2" fmla="*/ 6 w 60"/>
                      <a:gd name="T3" fmla="*/ 12 h 12"/>
                      <a:gd name="T4" fmla="*/ 0 w 60"/>
                      <a:gd name="T5" fmla="*/ 6 h 12"/>
                      <a:gd name="T6" fmla="*/ 6 w 60"/>
                      <a:gd name="T7" fmla="*/ 0 h 12"/>
                      <a:gd name="T8" fmla="*/ 54 w 60"/>
                      <a:gd name="T9" fmla="*/ 0 h 12"/>
                      <a:gd name="T10" fmla="*/ 60 w 60"/>
                      <a:gd name="T11" fmla="*/ 6 h 12"/>
                      <a:gd name="T12" fmla="*/ 54 w 60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" h="12">
                        <a:moveTo>
                          <a:pt x="54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58" y="0"/>
                          <a:pt x="60" y="3"/>
                          <a:pt x="60" y="6"/>
                        </a:cubicBezTo>
                        <a:cubicBezTo>
                          <a:pt x="60" y="10"/>
                          <a:pt x="58" y="12"/>
                          <a:pt x="5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69" name="Freeform 20">
                    <a:extLst>
                      <a:ext uri="{FF2B5EF4-FFF2-40B4-BE49-F238E27FC236}">
                        <a16:creationId xmlns:a16="http://schemas.microsoft.com/office/drawing/2014/main" id="{6EB00F6D-8C2C-45E3-2678-CB3CFC9F5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" y="635"/>
                    <a:ext cx="53" cy="18"/>
                  </a:xfrm>
                  <a:custGeom>
                    <a:avLst/>
                    <a:gdLst>
                      <a:gd name="T0" fmla="*/ 30 w 36"/>
                      <a:gd name="T1" fmla="*/ 12 h 12"/>
                      <a:gd name="T2" fmla="*/ 6 w 36"/>
                      <a:gd name="T3" fmla="*/ 12 h 12"/>
                      <a:gd name="T4" fmla="*/ 0 w 36"/>
                      <a:gd name="T5" fmla="*/ 6 h 12"/>
                      <a:gd name="T6" fmla="*/ 6 w 36"/>
                      <a:gd name="T7" fmla="*/ 0 h 12"/>
                      <a:gd name="T8" fmla="*/ 30 w 36"/>
                      <a:gd name="T9" fmla="*/ 0 h 12"/>
                      <a:gd name="T10" fmla="*/ 36 w 36"/>
                      <a:gd name="T11" fmla="*/ 6 h 12"/>
                      <a:gd name="T12" fmla="*/ 30 w 36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12">
                        <a:moveTo>
                          <a:pt x="30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34" y="0"/>
                          <a:pt x="36" y="3"/>
                          <a:pt x="36" y="6"/>
                        </a:cubicBezTo>
                        <a:cubicBezTo>
                          <a:pt x="36" y="10"/>
                          <a:pt x="34" y="12"/>
                          <a:pt x="30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  <p:sp>
                <p:nvSpPr>
                  <p:cNvPr id="70" name="Freeform 21">
                    <a:extLst>
                      <a:ext uri="{FF2B5EF4-FFF2-40B4-BE49-F238E27FC236}">
                        <a16:creationId xmlns:a16="http://schemas.microsoft.com/office/drawing/2014/main" id="{68653E94-C1B6-710A-2430-658B59AB88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" y="689"/>
                    <a:ext cx="53" cy="17"/>
                  </a:xfrm>
                  <a:custGeom>
                    <a:avLst/>
                    <a:gdLst>
                      <a:gd name="T0" fmla="*/ 30 w 36"/>
                      <a:gd name="T1" fmla="*/ 12 h 12"/>
                      <a:gd name="T2" fmla="*/ 6 w 36"/>
                      <a:gd name="T3" fmla="*/ 12 h 12"/>
                      <a:gd name="T4" fmla="*/ 0 w 36"/>
                      <a:gd name="T5" fmla="*/ 6 h 12"/>
                      <a:gd name="T6" fmla="*/ 6 w 36"/>
                      <a:gd name="T7" fmla="*/ 0 h 12"/>
                      <a:gd name="T8" fmla="*/ 30 w 36"/>
                      <a:gd name="T9" fmla="*/ 0 h 12"/>
                      <a:gd name="T10" fmla="*/ 36 w 36"/>
                      <a:gd name="T11" fmla="*/ 6 h 12"/>
                      <a:gd name="T12" fmla="*/ 30 w 36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12">
                        <a:moveTo>
                          <a:pt x="30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34" y="0"/>
                          <a:pt x="36" y="3"/>
                          <a:pt x="36" y="6"/>
                        </a:cubicBezTo>
                        <a:cubicBezTo>
                          <a:pt x="36" y="10"/>
                          <a:pt x="34" y="12"/>
                          <a:pt x="30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07D277-CB5D-A3E0-97C5-7A08B99175E1}"/>
                </a:ext>
              </a:extLst>
            </p:cNvPr>
            <p:cNvGrpSpPr/>
            <p:nvPr/>
          </p:nvGrpSpPr>
          <p:grpSpPr>
            <a:xfrm>
              <a:off x="6008916" y="1641646"/>
              <a:ext cx="2418187" cy="3189756"/>
              <a:chOff x="6008916" y="1641646"/>
              <a:chExt cx="2418187" cy="318975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D666E7-E188-6BE5-D853-26C3BE2D1704}"/>
                  </a:ext>
                </a:extLst>
              </p:cNvPr>
              <p:cNvSpPr txBox="1"/>
              <p:nvPr/>
            </p:nvSpPr>
            <p:spPr>
              <a:xfrm>
                <a:off x="6774768" y="1641646"/>
                <a:ext cx="1188780" cy="5835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228600">
                  <a:spcAft>
                    <a:spcPts val="1200"/>
                  </a:spcAft>
                </a:pPr>
                <a:r>
                  <a:rPr lang="en-US" sz="1600" b="1" noProof="0"/>
                  <a:t>Day 3: </a:t>
                </a:r>
                <a:r>
                  <a:rPr lang="en-US" sz="1600" noProof="0"/>
                  <a:t>Cloud</a:t>
                </a:r>
              </a:p>
            </p:txBody>
          </p:sp>
          <p:grpSp>
            <p:nvGrpSpPr>
              <p:cNvPr id="36" name="Group 196">
                <a:extLst>
                  <a:ext uri="{FF2B5EF4-FFF2-40B4-BE49-F238E27FC236}">
                    <a16:creationId xmlns:a16="http://schemas.microsoft.com/office/drawing/2014/main" id="{31A14D5D-2389-5B84-01B8-CED9804A2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008916" y="2405504"/>
                <a:ext cx="412763" cy="472681"/>
                <a:chOff x="4508" y="2997"/>
                <a:chExt cx="372" cy="42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41" name="Freeform 197">
                  <a:extLst>
                    <a:ext uri="{FF2B5EF4-FFF2-40B4-BE49-F238E27FC236}">
                      <a16:creationId xmlns:a16="http://schemas.microsoft.com/office/drawing/2014/main" id="{C0F193AD-83C2-F528-C1B6-7A353794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08" y="2997"/>
                  <a:ext cx="372" cy="311"/>
                </a:xfrm>
                <a:custGeom>
                  <a:avLst/>
                  <a:gdLst>
                    <a:gd name="T0" fmla="*/ 126 w 252"/>
                    <a:gd name="T1" fmla="*/ 210 h 210"/>
                    <a:gd name="T2" fmla="*/ 0 w 252"/>
                    <a:gd name="T3" fmla="*/ 108 h 210"/>
                    <a:gd name="T4" fmla="*/ 126 w 252"/>
                    <a:gd name="T5" fmla="*/ 0 h 210"/>
                    <a:gd name="T6" fmla="*/ 252 w 252"/>
                    <a:gd name="T7" fmla="*/ 108 h 210"/>
                    <a:gd name="T8" fmla="*/ 126 w 252"/>
                    <a:gd name="T9" fmla="*/ 210 h 210"/>
                    <a:gd name="T10" fmla="*/ 126 w 252"/>
                    <a:gd name="T11" fmla="*/ 12 h 210"/>
                    <a:gd name="T12" fmla="*/ 12 w 252"/>
                    <a:gd name="T13" fmla="*/ 108 h 210"/>
                    <a:gd name="T14" fmla="*/ 126 w 252"/>
                    <a:gd name="T15" fmla="*/ 198 h 210"/>
                    <a:gd name="T16" fmla="*/ 240 w 252"/>
                    <a:gd name="T17" fmla="*/ 108 h 210"/>
                    <a:gd name="T18" fmla="*/ 126 w 252"/>
                    <a:gd name="T19" fmla="*/ 1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2" h="210">
                      <a:moveTo>
                        <a:pt x="126" y="210"/>
                      </a:moveTo>
                      <a:cubicBezTo>
                        <a:pt x="78" y="210"/>
                        <a:pt x="0" y="182"/>
                        <a:pt x="0" y="108"/>
                      </a:cubicBezTo>
                      <a:cubicBezTo>
                        <a:pt x="0" y="38"/>
                        <a:pt x="45" y="0"/>
                        <a:pt x="126" y="0"/>
                      </a:cubicBezTo>
                      <a:cubicBezTo>
                        <a:pt x="207" y="0"/>
                        <a:pt x="252" y="38"/>
                        <a:pt x="252" y="108"/>
                      </a:cubicBezTo>
                      <a:cubicBezTo>
                        <a:pt x="252" y="182"/>
                        <a:pt x="175" y="210"/>
                        <a:pt x="126" y="210"/>
                      </a:cubicBezTo>
                      <a:close/>
                      <a:moveTo>
                        <a:pt x="126" y="12"/>
                      </a:moveTo>
                      <a:cubicBezTo>
                        <a:pt x="74" y="12"/>
                        <a:pt x="12" y="28"/>
                        <a:pt x="12" y="108"/>
                      </a:cubicBezTo>
                      <a:cubicBezTo>
                        <a:pt x="12" y="173"/>
                        <a:pt x="82" y="198"/>
                        <a:pt x="126" y="198"/>
                      </a:cubicBezTo>
                      <a:cubicBezTo>
                        <a:pt x="170" y="198"/>
                        <a:pt x="240" y="173"/>
                        <a:pt x="240" y="108"/>
                      </a:cubicBezTo>
                      <a:cubicBezTo>
                        <a:pt x="240" y="28"/>
                        <a:pt x="178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42" name="Freeform 198">
                  <a:extLst>
                    <a:ext uri="{FF2B5EF4-FFF2-40B4-BE49-F238E27FC236}">
                      <a16:creationId xmlns:a16="http://schemas.microsoft.com/office/drawing/2014/main" id="{867ED8CF-9A98-8826-2A6B-32AFDD6A1E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41" y="3352"/>
                  <a:ext cx="106" cy="71"/>
                </a:xfrm>
                <a:custGeom>
                  <a:avLst/>
                  <a:gdLst>
                    <a:gd name="T0" fmla="*/ 66 w 72"/>
                    <a:gd name="T1" fmla="*/ 48 h 48"/>
                    <a:gd name="T2" fmla="*/ 6 w 72"/>
                    <a:gd name="T3" fmla="*/ 48 h 48"/>
                    <a:gd name="T4" fmla="*/ 0 w 72"/>
                    <a:gd name="T5" fmla="*/ 42 h 48"/>
                    <a:gd name="T6" fmla="*/ 0 w 72"/>
                    <a:gd name="T7" fmla="*/ 6 h 48"/>
                    <a:gd name="T8" fmla="*/ 6 w 72"/>
                    <a:gd name="T9" fmla="*/ 0 h 48"/>
                    <a:gd name="T10" fmla="*/ 66 w 72"/>
                    <a:gd name="T11" fmla="*/ 0 h 48"/>
                    <a:gd name="T12" fmla="*/ 72 w 72"/>
                    <a:gd name="T13" fmla="*/ 6 h 48"/>
                    <a:gd name="T14" fmla="*/ 72 w 72"/>
                    <a:gd name="T15" fmla="*/ 42 h 48"/>
                    <a:gd name="T16" fmla="*/ 66 w 72"/>
                    <a:gd name="T17" fmla="*/ 48 h 48"/>
                    <a:gd name="T18" fmla="*/ 12 w 72"/>
                    <a:gd name="T19" fmla="*/ 36 h 48"/>
                    <a:gd name="T20" fmla="*/ 60 w 72"/>
                    <a:gd name="T21" fmla="*/ 36 h 48"/>
                    <a:gd name="T22" fmla="*/ 60 w 72"/>
                    <a:gd name="T23" fmla="*/ 12 h 48"/>
                    <a:gd name="T24" fmla="*/ 12 w 72"/>
                    <a:gd name="T25" fmla="*/ 12 h 48"/>
                    <a:gd name="T26" fmla="*/ 12 w 72"/>
                    <a:gd name="T27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" h="48">
                      <a:moveTo>
                        <a:pt x="66" y="48"/>
                      </a:moveTo>
                      <a:cubicBezTo>
                        <a:pt x="6" y="48"/>
                        <a:pt x="6" y="48"/>
                        <a:pt x="6" y="48"/>
                      </a:cubicBezTo>
                      <a:cubicBezTo>
                        <a:pt x="3" y="48"/>
                        <a:pt x="0" y="4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70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45"/>
                        <a:pt x="70" y="48"/>
                        <a:pt x="66" y="48"/>
                      </a:cubicBezTo>
                      <a:close/>
                      <a:moveTo>
                        <a:pt x="12" y="36"/>
                      </a:move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43" name="Freeform 199">
                  <a:extLst>
                    <a:ext uri="{FF2B5EF4-FFF2-40B4-BE49-F238E27FC236}">
                      <a16:creationId xmlns:a16="http://schemas.microsoft.com/office/drawing/2014/main" id="{992787F5-877B-8B63-0830-449D936E8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3272"/>
                  <a:ext cx="65" cy="93"/>
                </a:xfrm>
                <a:custGeom>
                  <a:avLst/>
                  <a:gdLst>
                    <a:gd name="T0" fmla="*/ 15 w 65"/>
                    <a:gd name="T1" fmla="*/ 93 h 93"/>
                    <a:gd name="T2" fmla="*/ 0 w 65"/>
                    <a:gd name="T3" fmla="*/ 85 h 93"/>
                    <a:gd name="T4" fmla="*/ 49 w 65"/>
                    <a:gd name="T5" fmla="*/ 0 h 93"/>
                    <a:gd name="T6" fmla="*/ 65 w 65"/>
                    <a:gd name="T7" fmla="*/ 9 h 93"/>
                    <a:gd name="T8" fmla="*/ 15 w 65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3">
                      <a:moveTo>
                        <a:pt x="15" y="93"/>
                      </a:moveTo>
                      <a:lnTo>
                        <a:pt x="0" y="85"/>
                      </a:lnTo>
                      <a:lnTo>
                        <a:pt x="49" y="0"/>
                      </a:lnTo>
                      <a:lnTo>
                        <a:pt x="65" y="9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44" name="Freeform 200">
                  <a:extLst>
                    <a:ext uri="{FF2B5EF4-FFF2-40B4-BE49-F238E27FC236}">
                      <a16:creationId xmlns:a16="http://schemas.microsoft.com/office/drawing/2014/main" id="{E073A84A-81FA-2427-8E55-A98ABA24E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3" y="3272"/>
                  <a:ext cx="64" cy="93"/>
                </a:xfrm>
                <a:custGeom>
                  <a:avLst/>
                  <a:gdLst>
                    <a:gd name="T0" fmla="*/ 49 w 64"/>
                    <a:gd name="T1" fmla="*/ 93 h 93"/>
                    <a:gd name="T2" fmla="*/ 0 w 64"/>
                    <a:gd name="T3" fmla="*/ 9 h 93"/>
                    <a:gd name="T4" fmla="*/ 15 w 64"/>
                    <a:gd name="T5" fmla="*/ 0 h 93"/>
                    <a:gd name="T6" fmla="*/ 64 w 64"/>
                    <a:gd name="T7" fmla="*/ 85 h 93"/>
                    <a:gd name="T8" fmla="*/ 49 w 64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93">
                      <a:moveTo>
                        <a:pt x="49" y="93"/>
                      </a:moveTo>
                      <a:lnTo>
                        <a:pt x="0" y="9"/>
                      </a:lnTo>
                      <a:lnTo>
                        <a:pt x="15" y="0"/>
                      </a:lnTo>
                      <a:lnTo>
                        <a:pt x="64" y="85"/>
                      </a:lnTo>
                      <a:lnTo>
                        <a:pt x="49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45" name="Freeform 201">
                  <a:extLst>
                    <a:ext uri="{FF2B5EF4-FFF2-40B4-BE49-F238E27FC236}">
                      <a16:creationId xmlns:a16="http://schemas.microsoft.com/office/drawing/2014/main" id="{E12DAE0B-6FC7-582E-A0AE-45F4A42D3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" y="3352"/>
                  <a:ext cx="160" cy="18"/>
                </a:xfrm>
                <a:custGeom>
                  <a:avLst/>
                  <a:gdLst>
                    <a:gd name="T0" fmla="*/ 102 w 108"/>
                    <a:gd name="T1" fmla="*/ 12 h 12"/>
                    <a:gd name="T2" fmla="*/ 6 w 108"/>
                    <a:gd name="T3" fmla="*/ 12 h 12"/>
                    <a:gd name="T4" fmla="*/ 0 w 108"/>
                    <a:gd name="T5" fmla="*/ 6 h 12"/>
                    <a:gd name="T6" fmla="*/ 6 w 108"/>
                    <a:gd name="T7" fmla="*/ 0 h 12"/>
                    <a:gd name="T8" fmla="*/ 102 w 108"/>
                    <a:gd name="T9" fmla="*/ 0 h 12"/>
                    <a:gd name="T10" fmla="*/ 108 w 108"/>
                    <a:gd name="T11" fmla="*/ 6 h 12"/>
                    <a:gd name="T12" fmla="*/ 102 w 10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8" h="12">
                      <a:moveTo>
                        <a:pt x="10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6" y="0"/>
                        <a:pt x="108" y="2"/>
                        <a:pt x="108" y="6"/>
                      </a:cubicBezTo>
                      <a:cubicBezTo>
                        <a:pt x="108" y="9"/>
                        <a:pt x="106" y="12"/>
                        <a:pt x="10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46" name="Freeform 202">
                  <a:extLst>
                    <a:ext uri="{FF2B5EF4-FFF2-40B4-BE49-F238E27FC236}">
                      <a16:creationId xmlns:a16="http://schemas.microsoft.com/office/drawing/2014/main" id="{8A133011-0CA4-CFD2-487C-C006E2BC8D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89" y="2997"/>
                  <a:ext cx="210" cy="311"/>
                </a:xfrm>
                <a:custGeom>
                  <a:avLst/>
                  <a:gdLst>
                    <a:gd name="T0" fmla="*/ 71 w 142"/>
                    <a:gd name="T1" fmla="*/ 210 h 210"/>
                    <a:gd name="T2" fmla="*/ 0 w 142"/>
                    <a:gd name="T3" fmla="*/ 104 h 210"/>
                    <a:gd name="T4" fmla="*/ 71 w 142"/>
                    <a:gd name="T5" fmla="*/ 0 h 210"/>
                    <a:gd name="T6" fmla="*/ 142 w 142"/>
                    <a:gd name="T7" fmla="*/ 104 h 210"/>
                    <a:gd name="T8" fmla="*/ 71 w 142"/>
                    <a:gd name="T9" fmla="*/ 210 h 210"/>
                    <a:gd name="T10" fmla="*/ 71 w 142"/>
                    <a:gd name="T11" fmla="*/ 12 h 210"/>
                    <a:gd name="T12" fmla="*/ 12 w 142"/>
                    <a:gd name="T13" fmla="*/ 104 h 210"/>
                    <a:gd name="T14" fmla="*/ 71 w 142"/>
                    <a:gd name="T15" fmla="*/ 198 h 210"/>
                    <a:gd name="T16" fmla="*/ 130 w 142"/>
                    <a:gd name="T17" fmla="*/ 104 h 210"/>
                    <a:gd name="T18" fmla="*/ 71 w 142"/>
                    <a:gd name="T19" fmla="*/ 1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" h="210">
                      <a:moveTo>
                        <a:pt x="71" y="210"/>
                      </a:moveTo>
                      <a:cubicBezTo>
                        <a:pt x="32" y="210"/>
                        <a:pt x="0" y="162"/>
                        <a:pt x="0" y="104"/>
                      </a:cubicBezTo>
                      <a:cubicBezTo>
                        <a:pt x="0" y="45"/>
                        <a:pt x="31" y="0"/>
                        <a:pt x="71" y="0"/>
                      </a:cubicBezTo>
                      <a:cubicBezTo>
                        <a:pt x="111" y="0"/>
                        <a:pt x="142" y="45"/>
                        <a:pt x="142" y="104"/>
                      </a:cubicBezTo>
                      <a:cubicBezTo>
                        <a:pt x="142" y="162"/>
                        <a:pt x="110" y="210"/>
                        <a:pt x="71" y="210"/>
                      </a:cubicBezTo>
                      <a:close/>
                      <a:moveTo>
                        <a:pt x="71" y="12"/>
                      </a:moveTo>
                      <a:cubicBezTo>
                        <a:pt x="39" y="12"/>
                        <a:pt x="12" y="53"/>
                        <a:pt x="12" y="104"/>
                      </a:cubicBezTo>
                      <a:cubicBezTo>
                        <a:pt x="12" y="155"/>
                        <a:pt x="39" y="198"/>
                        <a:pt x="71" y="198"/>
                      </a:cubicBezTo>
                      <a:cubicBezTo>
                        <a:pt x="104" y="198"/>
                        <a:pt x="130" y="155"/>
                        <a:pt x="130" y="104"/>
                      </a:cubicBezTo>
                      <a:cubicBezTo>
                        <a:pt x="130" y="53"/>
                        <a:pt x="104" y="12"/>
                        <a:pt x="7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</p:grp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03EEA29-F72D-8B92-1CA3-983B22DEB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278275" y="4642106"/>
                <a:ext cx="249465" cy="12912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C53A5DF-B2C6-149F-27BC-19A089C12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246424" y="2365375"/>
                <a:ext cx="2180679" cy="21806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F442430-E37E-1EB4-B1CD-CC3D64C0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01977" y="2563202"/>
                <a:ext cx="1724941" cy="1724941"/>
              </a:xfrm>
              <a:prstGeom prst="ellipse">
                <a:avLst/>
              </a:prstGeom>
              <a:gradFill>
                <a:gsLst>
                  <a:gs pos="38000">
                    <a:schemeClr val="accent1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147">
                <a:extLst>
                  <a:ext uri="{FF2B5EF4-FFF2-40B4-BE49-F238E27FC236}">
                    <a16:creationId xmlns:a16="http://schemas.microsoft.com/office/drawing/2014/main" id="{9378FD75-746E-5BEF-89C7-454179030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9870" y="3088838"/>
                <a:ext cx="1052046" cy="583579"/>
              </a:xfrm>
              <a:custGeom>
                <a:avLst/>
                <a:gdLst>
                  <a:gd name="T0" fmla="*/ 54 w 288"/>
                  <a:gd name="T1" fmla="*/ 180 h 180"/>
                  <a:gd name="T2" fmla="*/ 14 w 288"/>
                  <a:gd name="T3" fmla="*/ 164 h 180"/>
                  <a:gd name="T4" fmla="*/ 0 w 288"/>
                  <a:gd name="T5" fmla="*/ 129 h 180"/>
                  <a:gd name="T6" fmla="*/ 19 w 288"/>
                  <a:gd name="T7" fmla="*/ 89 h 180"/>
                  <a:gd name="T8" fmla="*/ 55 w 288"/>
                  <a:gd name="T9" fmla="*/ 78 h 180"/>
                  <a:gd name="T10" fmla="*/ 144 w 288"/>
                  <a:gd name="T11" fmla="*/ 0 h 180"/>
                  <a:gd name="T12" fmla="*/ 224 w 288"/>
                  <a:gd name="T13" fmla="*/ 48 h 180"/>
                  <a:gd name="T14" fmla="*/ 268 w 288"/>
                  <a:gd name="T15" fmla="*/ 66 h 180"/>
                  <a:gd name="T16" fmla="*/ 288 w 288"/>
                  <a:gd name="T17" fmla="*/ 114 h 180"/>
                  <a:gd name="T18" fmla="*/ 229 w 288"/>
                  <a:gd name="T19" fmla="*/ 180 h 180"/>
                  <a:gd name="T20" fmla="*/ 228 w 288"/>
                  <a:gd name="T21" fmla="*/ 180 h 180"/>
                  <a:gd name="T22" fmla="*/ 54 w 288"/>
                  <a:gd name="T23" fmla="*/ 180 h 180"/>
                  <a:gd name="T24" fmla="*/ 54 w 288"/>
                  <a:gd name="T25" fmla="*/ 180 h 180"/>
                  <a:gd name="T26" fmla="*/ 51 w 288"/>
                  <a:gd name="T27" fmla="*/ 90 h 180"/>
                  <a:gd name="T28" fmla="*/ 27 w 288"/>
                  <a:gd name="T29" fmla="*/ 99 h 180"/>
                  <a:gd name="T30" fmla="*/ 12 w 288"/>
                  <a:gd name="T31" fmla="*/ 129 h 180"/>
                  <a:gd name="T32" fmla="*/ 22 w 288"/>
                  <a:gd name="T33" fmla="*/ 156 h 180"/>
                  <a:gd name="T34" fmla="*/ 54 w 288"/>
                  <a:gd name="T35" fmla="*/ 168 h 180"/>
                  <a:gd name="T36" fmla="*/ 54 w 288"/>
                  <a:gd name="T37" fmla="*/ 168 h 180"/>
                  <a:gd name="T38" fmla="*/ 228 w 288"/>
                  <a:gd name="T39" fmla="*/ 168 h 180"/>
                  <a:gd name="T40" fmla="*/ 276 w 288"/>
                  <a:gd name="T41" fmla="*/ 114 h 180"/>
                  <a:gd name="T42" fmla="*/ 260 w 288"/>
                  <a:gd name="T43" fmla="*/ 75 h 180"/>
                  <a:gd name="T44" fmla="*/ 220 w 288"/>
                  <a:gd name="T45" fmla="*/ 60 h 180"/>
                  <a:gd name="T46" fmla="*/ 215 w 288"/>
                  <a:gd name="T47" fmla="*/ 57 h 180"/>
                  <a:gd name="T48" fmla="*/ 144 w 288"/>
                  <a:gd name="T49" fmla="*/ 12 h 180"/>
                  <a:gd name="T50" fmla="*/ 66 w 288"/>
                  <a:gd name="T51" fmla="*/ 85 h 180"/>
                  <a:gd name="T52" fmla="*/ 64 w 288"/>
                  <a:gd name="T53" fmla="*/ 90 h 180"/>
                  <a:gd name="T54" fmla="*/ 59 w 288"/>
                  <a:gd name="T55" fmla="*/ 91 h 180"/>
                  <a:gd name="T56" fmla="*/ 51 w 288"/>
                  <a:gd name="T57" fmla="*/ 9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180">
                    <a:moveTo>
                      <a:pt x="54" y="180"/>
                    </a:moveTo>
                    <a:cubicBezTo>
                      <a:pt x="51" y="180"/>
                      <a:pt x="29" y="179"/>
                      <a:pt x="14" y="164"/>
                    </a:cubicBezTo>
                    <a:cubicBezTo>
                      <a:pt x="5" y="156"/>
                      <a:pt x="0" y="144"/>
                      <a:pt x="0" y="129"/>
                    </a:cubicBezTo>
                    <a:cubicBezTo>
                      <a:pt x="0" y="113"/>
                      <a:pt x="7" y="99"/>
                      <a:pt x="19" y="89"/>
                    </a:cubicBezTo>
                    <a:cubicBezTo>
                      <a:pt x="29" y="81"/>
                      <a:pt x="42" y="77"/>
                      <a:pt x="55" y="78"/>
                    </a:cubicBezTo>
                    <a:cubicBezTo>
                      <a:pt x="61" y="34"/>
                      <a:pt x="99" y="0"/>
                      <a:pt x="144" y="0"/>
                    </a:cubicBezTo>
                    <a:cubicBezTo>
                      <a:pt x="177" y="0"/>
                      <a:pt x="208" y="19"/>
                      <a:pt x="224" y="48"/>
                    </a:cubicBezTo>
                    <a:cubicBezTo>
                      <a:pt x="240" y="48"/>
                      <a:pt x="256" y="55"/>
                      <a:pt x="268" y="66"/>
                    </a:cubicBezTo>
                    <a:cubicBezTo>
                      <a:pt x="281" y="79"/>
                      <a:pt x="288" y="96"/>
                      <a:pt x="288" y="114"/>
                    </a:cubicBezTo>
                    <a:cubicBezTo>
                      <a:pt x="288" y="171"/>
                      <a:pt x="230" y="180"/>
                      <a:pt x="229" y="180"/>
                    </a:cubicBezTo>
                    <a:cubicBezTo>
                      <a:pt x="229" y="180"/>
                      <a:pt x="228" y="180"/>
                      <a:pt x="228" y="180"/>
                    </a:cubicBezTo>
                    <a:cubicBezTo>
                      <a:pt x="54" y="180"/>
                      <a:pt x="54" y="180"/>
                      <a:pt x="54" y="180"/>
                    </a:cubicBezTo>
                    <a:cubicBezTo>
                      <a:pt x="54" y="180"/>
                      <a:pt x="54" y="180"/>
                      <a:pt x="54" y="180"/>
                    </a:cubicBezTo>
                    <a:close/>
                    <a:moveTo>
                      <a:pt x="51" y="90"/>
                    </a:moveTo>
                    <a:cubicBezTo>
                      <a:pt x="42" y="90"/>
                      <a:pt x="34" y="93"/>
                      <a:pt x="27" y="99"/>
                    </a:cubicBezTo>
                    <a:cubicBezTo>
                      <a:pt x="17" y="106"/>
                      <a:pt x="12" y="117"/>
                      <a:pt x="12" y="129"/>
                    </a:cubicBezTo>
                    <a:cubicBezTo>
                      <a:pt x="12" y="140"/>
                      <a:pt x="16" y="149"/>
                      <a:pt x="22" y="156"/>
                    </a:cubicBezTo>
                    <a:cubicBezTo>
                      <a:pt x="34" y="168"/>
                      <a:pt x="53" y="168"/>
                      <a:pt x="54" y="168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228" y="168"/>
                      <a:pt x="228" y="168"/>
                      <a:pt x="228" y="168"/>
                    </a:cubicBezTo>
                    <a:cubicBezTo>
                      <a:pt x="233" y="167"/>
                      <a:pt x="276" y="159"/>
                      <a:pt x="276" y="114"/>
                    </a:cubicBezTo>
                    <a:cubicBezTo>
                      <a:pt x="276" y="99"/>
                      <a:pt x="270" y="85"/>
                      <a:pt x="260" y="75"/>
                    </a:cubicBezTo>
                    <a:cubicBezTo>
                      <a:pt x="249" y="65"/>
                      <a:pt x="235" y="59"/>
                      <a:pt x="220" y="60"/>
                    </a:cubicBezTo>
                    <a:cubicBezTo>
                      <a:pt x="218" y="60"/>
                      <a:pt x="216" y="59"/>
                      <a:pt x="215" y="57"/>
                    </a:cubicBezTo>
                    <a:cubicBezTo>
                      <a:pt x="202" y="29"/>
                      <a:pt x="174" y="12"/>
                      <a:pt x="144" y="12"/>
                    </a:cubicBezTo>
                    <a:cubicBezTo>
                      <a:pt x="103" y="12"/>
                      <a:pt x="69" y="44"/>
                      <a:pt x="66" y="85"/>
                    </a:cubicBezTo>
                    <a:cubicBezTo>
                      <a:pt x="66" y="87"/>
                      <a:pt x="66" y="88"/>
                      <a:pt x="64" y="90"/>
                    </a:cubicBezTo>
                    <a:cubicBezTo>
                      <a:pt x="63" y="91"/>
                      <a:pt x="61" y="91"/>
                      <a:pt x="59" y="91"/>
                    </a:cubicBezTo>
                    <a:cubicBezTo>
                      <a:pt x="57" y="90"/>
                      <a:pt x="54" y="90"/>
                      <a:pt x="51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D1358F-0339-A237-EAD4-0F01C09FE7B7}"/>
                </a:ext>
              </a:extLst>
            </p:cNvPr>
            <p:cNvGrpSpPr/>
            <p:nvPr/>
          </p:nvGrpSpPr>
          <p:grpSpPr>
            <a:xfrm>
              <a:off x="8529594" y="2042074"/>
              <a:ext cx="2496852" cy="2494455"/>
              <a:chOff x="8529594" y="2042074"/>
              <a:chExt cx="2496852" cy="2494455"/>
            </a:xfrm>
          </p:grpSpPr>
          <p:grpSp>
            <p:nvGrpSpPr>
              <p:cNvPr id="19" name="Group 117">
                <a:extLst>
                  <a:ext uri="{FF2B5EF4-FFF2-40B4-BE49-F238E27FC236}">
                    <a16:creationId xmlns:a16="http://schemas.microsoft.com/office/drawing/2014/main" id="{895D7B57-5CAE-3948-A24A-996665C41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529594" y="3965104"/>
                <a:ext cx="523574" cy="522350"/>
                <a:chOff x="3435" y="1721"/>
                <a:chExt cx="428" cy="42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9" name="Freeform 118">
                  <a:extLst>
                    <a:ext uri="{FF2B5EF4-FFF2-40B4-BE49-F238E27FC236}">
                      <a16:creationId xmlns:a16="http://schemas.microsoft.com/office/drawing/2014/main" id="{F6E01C9A-7DEC-B8A2-7EBC-CD030B52C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" y="1810"/>
                  <a:ext cx="428" cy="320"/>
                </a:xfrm>
                <a:custGeom>
                  <a:avLst/>
                  <a:gdLst>
                    <a:gd name="T0" fmla="*/ 283 w 289"/>
                    <a:gd name="T1" fmla="*/ 216 h 216"/>
                    <a:gd name="T2" fmla="*/ 160 w 289"/>
                    <a:gd name="T3" fmla="*/ 216 h 216"/>
                    <a:gd name="T4" fmla="*/ 154 w 289"/>
                    <a:gd name="T5" fmla="*/ 210 h 216"/>
                    <a:gd name="T6" fmla="*/ 160 w 289"/>
                    <a:gd name="T7" fmla="*/ 204 h 216"/>
                    <a:gd name="T8" fmla="*/ 266 w 289"/>
                    <a:gd name="T9" fmla="*/ 204 h 216"/>
                    <a:gd name="T10" fmla="*/ 171 w 289"/>
                    <a:gd name="T11" fmla="*/ 124 h 216"/>
                    <a:gd name="T12" fmla="*/ 169 w 289"/>
                    <a:gd name="T13" fmla="*/ 120 h 216"/>
                    <a:gd name="T14" fmla="*/ 169 w 289"/>
                    <a:gd name="T15" fmla="*/ 36 h 216"/>
                    <a:gd name="T16" fmla="*/ 145 w 289"/>
                    <a:gd name="T17" fmla="*/ 12 h 216"/>
                    <a:gd name="T18" fmla="*/ 121 w 289"/>
                    <a:gd name="T19" fmla="*/ 36 h 216"/>
                    <a:gd name="T20" fmla="*/ 121 w 289"/>
                    <a:gd name="T21" fmla="*/ 120 h 216"/>
                    <a:gd name="T22" fmla="*/ 118 w 289"/>
                    <a:gd name="T23" fmla="*/ 124 h 216"/>
                    <a:gd name="T24" fmla="*/ 23 w 289"/>
                    <a:gd name="T25" fmla="*/ 204 h 216"/>
                    <a:gd name="T26" fmla="*/ 129 w 289"/>
                    <a:gd name="T27" fmla="*/ 204 h 216"/>
                    <a:gd name="T28" fmla="*/ 135 w 289"/>
                    <a:gd name="T29" fmla="*/ 210 h 216"/>
                    <a:gd name="T30" fmla="*/ 129 w 289"/>
                    <a:gd name="T31" fmla="*/ 216 h 216"/>
                    <a:gd name="T32" fmla="*/ 7 w 289"/>
                    <a:gd name="T33" fmla="*/ 216 h 216"/>
                    <a:gd name="T34" fmla="*/ 1 w 289"/>
                    <a:gd name="T35" fmla="*/ 212 h 216"/>
                    <a:gd name="T36" fmla="*/ 3 w 289"/>
                    <a:gd name="T37" fmla="*/ 205 h 216"/>
                    <a:gd name="T38" fmla="*/ 109 w 289"/>
                    <a:gd name="T39" fmla="*/ 117 h 216"/>
                    <a:gd name="T40" fmla="*/ 109 w 289"/>
                    <a:gd name="T41" fmla="*/ 36 h 216"/>
                    <a:gd name="T42" fmla="*/ 145 w 289"/>
                    <a:gd name="T43" fmla="*/ 0 h 216"/>
                    <a:gd name="T44" fmla="*/ 181 w 289"/>
                    <a:gd name="T45" fmla="*/ 36 h 216"/>
                    <a:gd name="T46" fmla="*/ 181 w 289"/>
                    <a:gd name="T47" fmla="*/ 117 h 216"/>
                    <a:gd name="T48" fmla="*/ 286 w 289"/>
                    <a:gd name="T49" fmla="*/ 205 h 216"/>
                    <a:gd name="T50" fmla="*/ 288 w 289"/>
                    <a:gd name="T51" fmla="*/ 212 h 216"/>
                    <a:gd name="T52" fmla="*/ 283 w 289"/>
                    <a:gd name="T53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9" h="216">
                      <a:moveTo>
                        <a:pt x="283" y="216"/>
                      </a:moveTo>
                      <a:cubicBezTo>
                        <a:pt x="160" y="216"/>
                        <a:pt x="160" y="216"/>
                        <a:pt x="160" y="216"/>
                      </a:cubicBezTo>
                      <a:cubicBezTo>
                        <a:pt x="157" y="216"/>
                        <a:pt x="154" y="213"/>
                        <a:pt x="154" y="210"/>
                      </a:cubicBezTo>
                      <a:cubicBezTo>
                        <a:pt x="154" y="207"/>
                        <a:pt x="157" y="204"/>
                        <a:pt x="160" y="204"/>
                      </a:cubicBezTo>
                      <a:cubicBezTo>
                        <a:pt x="266" y="204"/>
                        <a:pt x="266" y="204"/>
                        <a:pt x="266" y="204"/>
                      </a:cubicBezTo>
                      <a:cubicBezTo>
                        <a:pt x="171" y="124"/>
                        <a:pt x="171" y="124"/>
                        <a:pt x="171" y="124"/>
                      </a:cubicBezTo>
                      <a:cubicBezTo>
                        <a:pt x="169" y="123"/>
                        <a:pt x="169" y="122"/>
                        <a:pt x="169" y="120"/>
                      </a:cubicBezTo>
                      <a:cubicBezTo>
                        <a:pt x="169" y="36"/>
                        <a:pt x="169" y="36"/>
                        <a:pt x="169" y="36"/>
                      </a:cubicBezTo>
                      <a:cubicBezTo>
                        <a:pt x="169" y="23"/>
                        <a:pt x="158" y="12"/>
                        <a:pt x="145" y="12"/>
                      </a:cubicBezTo>
                      <a:cubicBezTo>
                        <a:pt x="131" y="12"/>
                        <a:pt x="121" y="23"/>
                        <a:pt x="121" y="36"/>
                      </a:cubicBezTo>
                      <a:cubicBezTo>
                        <a:pt x="121" y="120"/>
                        <a:pt x="121" y="120"/>
                        <a:pt x="121" y="120"/>
                      </a:cubicBezTo>
                      <a:cubicBezTo>
                        <a:pt x="121" y="122"/>
                        <a:pt x="120" y="123"/>
                        <a:pt x="118" y="124"/>
                      </a:cubicBezTo>
                      <a:cubicBezTo>
                        <a:pt x="23" y="204"/>
                        <a:pt x="23" y="204"/>
                        <a:pt x="23" y="204"/>
                      </a:cubicBezTo>
                      <a:cubicBezTo>
                        <a:pt x="129" y="204"/>
                        <a:pt x="129" y="204"/>
                        <a:pt x="129" y="204"/>
                      </a:cubicBezTo>
                      <a:cubicBezTo>
                        <a:pt x="132" y="204"/>
                        <a:pt x="135" y="207"/>
                        <a:pt x="135" y="210"/>
                      </a:cubicBezTo>
                      <a:cubicBezTo>
                        <a:pt x="135" y="213"/>
                        <a:pt x="132" y="216"/>
                        <a:pt x="129" y="216"/>
                      </a:cubicBezTo>
                      <a:cubicBezTo>
                        <a:pt x="7" y="216"/>
                        <a:pt x="7" y="216"/>
                        <a:pt x="7" y="216"/>
                      </a:cubicBezTo>
                      <a:cubicBezTo>
                        <a:pt x="4" y="216"/>
                        <a:pt x="2" y="214"/>
                        <a:pt x="1" y="212"/>
                      </a:cubicBezTo>
                      <a:cubicBezTo>
                        <a:pt x="0" y="210"/>
                        <a:pt x="1" y="207"/>
                        <a:pt x="3" y="205"/>
                      </a:cubicBezTo>
                      <a:cubicBezTo>
                        <a:pt x="109" y="117"/>
                        <a:pt x="109" y="117"/>
                        <a:pt x="109" y="117"/>
                      </a:cubicBezTo>
                      <a:cubicBezTo>
                        <a:pt x="109" y="36"/>
                        <a:pt x="109" y="36"/>
                        <a:pt x="109" y="36"/>
                      </a:cubicBezTo>
                      <a:cubicBezTo>
                        <a:pt x="109" y="16"/>
                        <a:pt x="125" y="0"/>
                        <a:pt x="145" y="0"/>
                      </a:cubicBezTo>
                      <a:cubicBezTo>
                        <a:pt x="164" y="0"/>
                        <a:pt x="181" y="16"/>
                        <a:pt x="181" y="36"/>
                      </a:cubicBezTo>
                      <a:cubicBezTo>
                        <a:pt x="181" y="117"/>
                        <a:pt x="181" y="117"/>
                        <a:pt x="181" y="117"/>
                      </a:cubicBezTo>
                      <a:cubicBezTo>
                        <a:pt x="286" y="205"/>
                        <a:pt x="286" y="205"/>
                        <a:pt x="286" y="205"/>
                      </a:cubicBezTo>
                      <a:cubicBezTo>
                        <a:pt x="288" y="207"/>
                        <a:pt x="289" y="210"/>
                        <a:pt x="288" y="212"/>
                      </a:cubicBezTo>
                      <a:cubicBezTo>
                        <a:pt x="287" y="214"/>
                        <a:pt x="285" y="216"/>
                        <a:pt x="283" y="2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  <p:sp>
              <p:nvSpPr>
                <p:cNvPr id="30" name="Freeform 119">
                  <a:extLst>
                    <a:ext uri="{FF2B5EF4-FFF2-40B4-BE49-F238E27FC236}">
                      <a16:creationId xmlns:a16="http://schemas.microsoft.com/office/drawing/2014/main" id="{2F965BE5-61EA-E0C3-884E-0AB415F64A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3" y="2041"/>
                  <a:ext cx="73" cy="107"/>
                </a:xfrm>
                <a:custGeom>
                  <a:avLst/>
                  <a:gdLst>
                    <a:gd name="T0" fmla="*/ 43 w 49"/>
                    <a:gd name="T1" fmla="*/ 72 h 72"/>
                    <a:gd name="T2" fmla="*/ 7 w 49"/>
                    <a:gd name="T3" fmla="*/ 72 h 72"/>
                    <a:gd name="T4" fmla="*/ 2 w 49"/>
                    <a:gd name="T5" fmla="*/ 70 h 72"/>
                    <a:gd name="T6" fmla="*/ 1 w 49"/>
                    <a:gd name="T7" fmla="*/ 65 h 72"/>
                    <a:gd name="T8" fmla="*/ 13 w 49"/>
                    <a:gd name="T9" fmla="*/ 5 h 72"/>
                    <a:gd name="T10" fmla="*/ 19 w 49"/>
                    <a:gd name="T11" fmla="*/ 0 h 72"/>
                    <a:gd name="T12" fmla="*/ 31 w 49"/>
                    <a:gd name="T13" fmla="*/ 0 h 72"/>
                    <a:gd name="T14" fmla="*/ 37 w 49"/>
                    <a:gd name="T15" fmla="*/ 5 h 72"/>
                    <a:gd name="T16" fmla="*/ 49 w 49"/>
                    <a:gd name="T17" fmla="*/ 65 h 72"/>
                    <a:gd name="T18" fmla="*/ 47 w 49"/>
                    <a:gd name="T19" fmla="*/ 70 h 72"/>
                    <a:gd name="T20" fmla="*/ 43 w 49"/>
                    <a:gd name="T21" fmla="*/ 72 h 72"/>
                    <a:gd name="T22" fmla="*/ 14 w 49"/>
                    <a:gd name="T23" fmla="*/ 60 h 72"/>
                    <a:gd name="T24" fmla="*/ 35 w 49"/>
                    <a:gd name="T25" fmla="*/ 60 h 72"/>
                    <a:gd name="T26" fmla="*/ 26 w 49"/>
                    <a:gd name="T27" fmla="*/ 12 h 72"/>
                    <a:gd name="T28" fmla="*/ 24 w 49"/>
                    <a:gd name="T29" fmla="*/ 12 h 72"/>
                    <a:gd name="T30" fmla="*/ 14 w 49"/>
                    <a:gd name="T31" fmla="*/ 6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9" h="72">
                      <a:moveTo>
                        <a:pt x="43" y="72"/>
                      </a:move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5" y="72"/>
                        <a:pt x="3" y="71"/>
                        <a:pt x="2" y="70"/>
                      </a:cubicBezTo>
                      <a:cubicBezTo>
                        <a:pt x="1" y="68"/>
                        <a:pt x="0" y="66"/>
                        <a:pt x="1" y="6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2"/>
                        <a:pt x="16" y="0"/>
                        <a:pt x="19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3" y="0"/>
                        <a:pt x="36" y="2"/>
                        <a:pt x="37" y="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49" y="66"/>
                        <a:pt x="48" y="68"/>
                        <a:pt x="47" y="70"/>
                      </a:cubicBezTo>
                      <a:cubicBezTo>
                        <a:pt x="46" y="71"/>
                        <a:pt x="44" y="72"/>
                        <a:pt x="43" y="72"/>
                      </a:cubicBezTo>
                      <a:close/>
                      <a:moveTo>
                        <a:pt x="14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lnTo>
                        <a:pt x="1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  <p:sp>
              <p:nvSpPr>
                <p:cNvPr id="31" name="Freeform 120">
                  <a:extLst>
                    <a:ext uri="{FF2B5EF4-FFF2-40B4-BE49-F238E27FC236}">
                      <a16:creationId xmlns:a16="http://schemas.microsoft.com/office/drawing/2014/main" id="{06AFEB66-2484-0EB1-347C-6DAD423F7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" y="1721"/>
                  <a:ext cx="214" cy="319"/>
                </a:xfrm>
                <a:custGeom>
                  <a:avLst/>
                  <a:gdLst>
                    <a:gd name="T0" fmla="*/ 6 w 144"/>
                    <a:gd name="T1" fmla="*/ 215 h 215"/>
                    <a:gd name="T2" fmla="*/ 0 w 144"/>
                    <a:gd name="T3" fmla="*/ 209 h 215"/>
                    <a:gd name="T4" fmla="*/ 0 w 144"/>
                    <a:gd name="T5" fmla="*/ 72 h 215"/>
                    <a:gd name="T6" fmla="*/ 72 w 144"/>
                    <a:gd name="T7" fmla="*/ 0 h 215"/>
                    <a:gd name="T8" fmla="*/ 144 w 144"/>
                    <a:gd name="T9" fmla="*/ 72 h 215"/>
                    <a:gd name="T10" fmla="*/ 144 w 144"/>
                    <a:gd name="T11" fmla="*/ 209 h 215"/>
                    <a:gd name="T12" fmla="*/ 138 w 144"/>
                    <a:gd name="T13" fmla="*/ 215 h 215"/>
                    <a:gd name="T14" fmla="*/ 132 w 144"/>
                    <a:gd name="T15" fmla="*/ 209 h 215"/>
                    <a:gd name="T16" fmla="*/ 132 w 144"/>
                    <a:gd name="T17" fmla="*/ 72 h 215"/>
                    <a:gd name="T18" fmla="*/ 72 w 144"/>
                    <a:gd name="T19" fmla="*/ 12 h 215"/>
                    <a:gd name="T20" fmla="*/ 12 w 144"/>
                    <a:gd name="T21" fmla="*/ 72 h 215"/>
                    <a:gd name="T22" fmla="*/ 12 w 144"/>
                    <a:gd name="T23" fmla="*/ 209 h 215"/>
                    <a:gd name="T24" fmla="*/ 6 w 144"/>
                    <a:gd name="T25" fmla="*/ 215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4" h="215">
                      <a:moveTo>
                        <a:pt x="6" y="215"/>
                      </a:moveTo>
                      <a:cubicBezTo>
                        <a:pt x="2" y="215"/>
                        <a:pt x="0" y="212"/>
                        <a:pt x="0" y="209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209"/>
                        <a:pt x="144" y="209"/>
                        <a:pt x="144" y="209"/>
                      </a:cubicBezTo>
                      <a:cubicBezTo>
                        <a:pt x="144" y="212"/>
                        <a:pt x="141" y="215"/>
                        <a:pt x="138" y="215"/>
                      </a:cubicBezTo>
                      <a:cubicBezTo>
                        <a:pt x="134" y="215"/>
                        <a:pt x="132" y="212"/>
                        <a:pt x="132" y="209"/>
                      </a:cubicBezTo>
                      <a:cubicBezTo>
                        <a:pt x="132" y="72"/>
                        <a:pt x="132" y="72"/>
                        <a:pt x="132" y="72"/>
                      </a:cubicBezTo>
                      <a:cubicBezTo>
                        <a:pt x="132" y="39"/>
                        <a:pt x="105" y="12"/>
                        <a:pt x="72" y="12"/>
                      </a:cubicBezTo>
                      <a:cubicBezTo>
                        <a:pt x="39" y="12"/>
                        <a:pt x="12" y="39"/>
                        <a:pt x="12" y="72"/>
                      </a:cubicBezTo>
                      <a:cubicBezTo>
                        <a:pt x="12" y="209"/>
                        <a:pt x="12" y="209"/>
                        <a:pt x="12" y="209"/>
                      </a:cubicBezTo>
                      <a:cubicBezTo>
                        <a:pt x="12" y="212"/>
                        <a:pt x="9" y="215"/>
                        <a:pt x="6" y="2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  <p:sp>
              <p:nvSpPr>
                <p:cNvPr id="32" name="Freeform 121">
                  <a:extLst>
                    <a:ext uri="{FF2B5EF4-FFF2-40B4-BE49-F238E27FC236}">
                      <a16:creationId xmlns:a16="http://schemas.microsoft.com/office/drawing/2014/main" id="{E340EC5B-E50F-B353-D548-FC255D4DE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" y="1828"/>
                  <a:ext cx="89" cy="271"/>
                </a:xfrm>
                <a:custGeom>
                  <a:avLst/>
                  <a:gdLst>
                    <a:gd name="T0" fmla="*/ 54 w 60"/>
                    <a:gd name="T1" fmla="*/ 183 h 183"/>
                    <a:gd name="T2" fmla="*/ 48 w 60"/>
                    <a:gd name="T3" fmla="*/ 177 h 183"/>
                    <a:gd name="T4" fmla="*/ 48 w 60"/>
                    <a:gd name="T5" fmla="*/ 30 h 183"/>
                    <a:gd name="T6" fmla="*/ 30 w 60"/>
                    <a:gd name="T7" fmla="*/ 12 h 183"/>
                    <a:gd name="T8" fmla="*/ 12 w 60"/>
                    <a:gd name="T9" fmla="*/ 30 h 183"/>
                    <a:gd name="T10" fmla="*/ 12 w 60"/>
                    <a:gd name="T11" fmla="*/ 138 h 183"/>
                    <a:gd name="T12" fmla="*/ 6 w 60"/>
                    <a:gd name="T13" fmla="*/ 144 h 183"/>
                    <a:gd name="T14" fmla="*/ 0 w 60"/>
                    <a:gd name="T15" fmla="*/ 138 h 183"/>
                    <a:gd name="T16" fmla="*/ 0 w 60"/>
                    <a:gd name="T17" fmla="*/ 30 h 183"/>
                    <a:gd name="T18" fmla="*/ 30 w 60"/>
                    <a:gd name="T19" fmla="*/ 0 h 183"/>
                    <a:gd name="T20" fmla="*/ 60 w 60"/>
                    <a:gd name="T21" fmla="*/ 30 h 183"/>
                    <a:gd name="T22" fmla="*/ 60 w 60"/>
                    <a:gd name="T23" fmla="*/ 177 h 183"/>
                    <a:gd name="T24" fmla="*/ 54 w 6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0" h="183">
                      <a:moveTo>
                        <a:pt x="54" y="183"/>
                      </a:moveTo>
                      <a:cubicBezTo>
                        <a:pt x="50" y="183"/>
                        <a:pt x="48" y="180"/>
                        <a:pt x="48" y="177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20"/>
                        <a:pt x="40" y="12"/>
                        <a:pt x="30" y="12"/>
                      </a:cubicBezTo>
                      <a:cubicBezTo>
                        <a:pt x="20" y="12"/>
                        <a:pt x="12" y="20"/>
                        <a:pt x="12" y="3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12" y="141"/>
                        <a:pt x="9" y="144"/>
                        <a:pt x="6" y="144"/>
                      </a:cubicBezTo>
                      <a:cubicBezTo>
                        <a:pt x="2" y="144"/>
                        <a:pt x="0" y="141"/>
                        <a:pt x="0" y="1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46" y="0"/>
                        <a:pt x="60" y="13"/>
                        <a:pt x="60" y="30"/>
                      </a:cubicBezTo>
                      <a:cubicBezTo>
                        <a:pt x="60" y="177"/>
                        <a:pt x="60" y="177"/>
                        <a:pt x="60" y="177"/>
                      </a:cubicBezTo>
                      <a:cubicBezTo>
                        <a:pt x="60" y="180"/>
                        <a:pt x="57" y="183"/>
                        <a:pt x="54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  <p:sp>
              <p:nvSpPr>
                <p:cNvPr id="33" name="Freeform 122">
                  <a:extLst>
                    <a:ext uri="{FF2B5EF4-FFF2-40B4-BE49-F238E27FC236}">
                      <a16:creationId xmlns:a16="http://schemas.microsoft.com/office/drawing/2014/main" id="{142299C1-9BB9-BC68-9312-DE0407F01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" y="1828"/>
                  <a:ext cx="89" cy="271"/>
                </a:xfrm>
                <a:custGeom>
                  <a:avLst/>
                  <a:gdLst>
                    <a:gd name="T0" fmla="*/ 6 w 60"/>
                    <a:gd name="T1" fmla="*/ 183 h 183"/>
                    <a:gd name="T2" fmla="*/ 0 w 60"/>
                    <a:gd name="T3" fmla="*/ 177 h 183"/>
                    <a:gd name="T4" fmla="*/ 0 w 60"/>
                    <a:gd name="T5" fmla="*/ 30 h 183"/>
                    <a:gd name="T6" fmla="*/ 30 w 60"/>
                    <a:gd name="T7" fmla="*/ 0 h 183"/>
                    <a:gd name="T8" fmla="*/ 60 w 60"/>
                    <a:gd name="T9" fmla="*/ 30 h 183"/>
                    <a:gd name="T10" fmla="*/ 60 w 60"/>
                    <a:gd name="T11" fmla="*/ 138 h 183"/>
                    <a:gd name="T12" fmla="*/ 54 w 60"/>
                    <a:gd name="T13" fmla="*/ 144 h 183"/>
                    <a:gd name="T14" fmla="*/ 48 w 60"/>
                    <a:gd name="T15" fmla="*/ 138 h 183"/>
                    <a:gd name="T16" fmla="*/ 48 w 60"/>
                    <a:gd name="T17" fmla="*/ 30 h 183"/>
                    <a:gd name="T18" fmla="*/ 30 w 60"/>
                    <a:gd name="T19" fmla="*/ 12 h 183"/>
                    <a:gd name="T20" fmla="*/ 12 w 60"/>
                    <a:gd name="T21" fmla="*/ 30 h 183"/>
                    <a:gd name="T22" fmla="*/ 12 w 60"/>
                    <a:gd name="T23" fmla="*/ 177 h 183"/>
                    <a:gd name="T24" fmla="*/ 6 w 6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0" h="183">
                      <a:moveTo>
                        <a:pt x="6" y="183"/>
                      </a:moveTo>
                      <a:cubicBezTo>
                        <a:pt x="2" y="183"/>
                        <a:pt x="0" y="180"/>
                        <a:pt x="0" y="17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46" y="0"/>
                        <a:pt x="60" y="13"/>
                        <a:pt x="60" y="30"/>
                      </a:cubicBezTo>
                      <a:cubicBezTo>
                        <a:pt x="60" y="138"/>
                        <a:pt x="60" y="138"/>
                        <a:pt x="60" y="138"/>
                      </a:cubicBezTo>
                      <a:cubicBezTo>
                        <a:pt x="60" y="141"/>
                        <a:pt x="57" y="144"/>
                        <a:pt x="54" y="144"/>
                      </a:cubicBezTo>
                      <a:cubicBezTo>
                        <a:pt x="50" y="144"/>
                        <a:pt x="48" y="141"/>
                        <a:pt x="48" y="138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48" y="20"/>
                        <a:pt x="40" y="12"/>
                        <a:pt x="30" y="12"/>
                      </a:cubicBezTo>
                      <a:cubicBezTo>
                        <a:pt x="20" y="12"/>
                        <a:pt x="12" y="20"/>
                        <a:pt x="12" y="30"/>
                      </a:cubicBezTo>
                      <a:cubicBezTo>
                        <a:pt x="12" y="177"/>
                        <a:pt x="12" y="177"/>
                        <a:pt x="12" y="177"/>
                      </a:cubicBezTo>
                      <a:cubicBezTo>
                        <a:pt x="12" y="180"/>
                        <a:pt x="9" y="183"/>
                        <a:pt x="6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  <p:sp>
              <p:nvSpPr>
                <p:cNvPr id="34" name="Freeform 123">
                  <a:extLst>
                    <a:ext uri="{FF2B5EF4-FFF2-40B4-BE49-F238E27FC236}">
                      <a16:creationId xmlns:a16="http://schemas.microsoft.com/office/drawing/2014/main" id="{CB9C9890-8BB3-6F85-0A61-83DFBAD9FD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22" y="1846"/>
                  <a:ext cx="55" cy="71"/>
                </a:xfrm>
                <a:custGeom>
                  <a:avLst/>
                  <a:gdLst>
                    <a:gd name="T0" fmla="*/ 31 w 37"/>
                    <a:gd name="T1" fmla="*/ 48 h 48"/>
                    <a:gd name="T2" fmla="*/ 7 w 37"/>
                    <a:gd name="T3" fmla="*/ 48 h 48"/>
                    <a:gd name="T4" fmla="*/ 2 w 37"/>
                    <a:gd name="T5" fmla="*/ 46 h 48"/>
                    <a:gd name="T6" fmla="*/ 1 w 37"/>
                    <a:gd name="T7" fmla="*/ 41 h 48"/>
                    <a:gd name="T8" fmla="*/ 7 w 37"/>
                    <a:gd name="T9" fmla="*/ 5 h 48"/>
                    <a:gd name="T10" fmla="*/ 13 w 37"/>
                    <a:gd name="T11" fmla="*/ 0 h 48"/>
                    <a:gd name="T12" fmla="*/ 25 w 37"/>
                    <a:gd name="T13" fmla="*/ 0 h 48"/>
                    <a:gd name="T14" fmla="*/ 31 w 37"/>
                    <a:gd name="T15" fmla="*/ 5 h 48"/>
                    <a:gd name="T16" fmla="*/ 37 w 37"/>
                    <a:gd name="T17" fmla="*/ 41 h 48"/>
                    <a:gd name="T18" fmla="*/ 35 w 37"/>
                    <a:gd name="T19" fmla="*/ 46 h 48"/>
                    <a:gd name="T20" fmla="*/ 31 w 37"/>
                    <a:gd name="T21" fmla="*/ 48 h 48"/>
                    <a:gd name="T22" fmla="*/ 14 w 37"/>
                    <a:gd name="T23" fmla="*/ 36 h 48"/>
                    <a:gd name="T24" fmla="*/ 24 w 37"/>
                    <a:gd name="T25" fmla="*/ 36 h 48"/>
                    <a:gd name="T26" fmla="*/ 20 w 37"/>
                    <a:gd name="T27" fmla="*/ 12 h 48"/>
                    <a:gd name="T28" fmla="*/ 18 w 37"/>
                    <a:gd name="T29" fmla="*/ 12 h 48"/>
                    <a:gd name="T30" fmla="*/ 14 w 37"/>
                    <a:gd name="T31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7" h="48">
                      <a:moveTo>
                        <a:pt x="31" y="48"/>
                      </a:move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5" y="48"/>
                        <a:pt x="3" y="47"/>
                        <a:pt x="2" y="46"/>
                      </a:cubicBezTo>
                      <a:cubicBezTo>
                        <a:pt x="1" y="44"/>
                        <a:pt x="0" y="43"/>
                        <a:pt x="1" y="41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2"/>
                        <a:pt x="10" y="0"/>
                        <a:pt x="13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0" y="2"/>
                        <a:pt x="31" y="5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7" y="43"/>
                        <a:pt x="36" y="44"/>
                        <a:pt x="35" y="46"/>
                      </a:cubicBezTo>
                      <a:cubicBezTo>
                        <a:pt x="34" y="47"/>
                        <a:pt x="32" y="48"/>
                        <a:pt x="31" y="48"/>
                      </a:cubicBezTo>
                      <a:close/>
                      <a:moveTo>
                        <a:pt x="14" y="36"/>
                      </a:moveTo>
                      <a:cubicBezTo>
                        <a:pt x="24" y="36"/>
                        <a:pt x="24" y="36"/>
                        <a:pt x="24" y="36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lnTo>
                        <a:pt x="1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j-lt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E9E07-204A-72B6-87AA-480356278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 rot="11493753">
                <a:off x="9784334" y="2631758"/>
                <a:ext cx="1242112" cy="1638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Circle">
                  <a:avLst/>
                </a:prstTxWarp>
                <a:noAutofit/>
              </a:bodyPr>
              <a:lstStyle/>
              <a:p>
                <a:pPr algn="l" defTabSz="228600">
                  <a:spcAft>
                    <a:spcPts val="1200"/>
                  </a:spcAft>
                </a:pPr>
                <a:r>
                  <a:rPr lang="en-US" noProof="0"/>
                  <a:t>End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7AB2652-33B1-2E48-1BC7-96D17FE12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9788390" y="2102243"/>
                <a:ext cx="249465" cy="12912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9BF7501-3303-AD28-43C0-417F5C106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785789" y="2355850"/>
                <a:ext cx="2180679" cy="21806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878451-D1BF-36A3-41D7-F45645FA91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041934" y="2563202"/>
                <a:ext cx="1724941" cy="1724941"/>
              </a:xfrm>
              <a:prstGeom prst="ellipse">
                <a:avLst/>
              </a:prstGeom>
              <a:gradFill>
                <a:gsLst>
                  <a:gs pos="38000">
                    <a:schemeClr val="accent1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grpSp>
            <p:nvGrpSpPr>
              <p:cNvPr id="24" name="Group 109">
                <a:extLst>
                  <a:ext uri="{FF2B5EF4-FFF2-40B4-BE49-F238E27FC236}">
                    <a16:creationId xmlns:a16="http://schemas.microsoft.com/office/drawing/2014/main" id="{CCC9F3D0-CC7D-A5A5-109C-19F663357F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539015" y="3038135"/>
                <a:ext cx="716224" cy="723246"/>
                <a:chOff x="5516" y="1730"/>
                <a:chExt cx="408" cy="412"/>
              </a:xfrm>
              <a:solidFill>
                <a:schemeClr val="bg1"/>
              </a:solidFill>
            </p:grpSpPr>
            <p:sp>
              <p:nvSpPr>
                <p:cNvPr id="25" name="Freeform 110">
                  <a:extLst>
                    <a:ext uri="{FF2B5EF4-FFF2-40B4-BE49-F238E27FC236}">
                      <a16:creationId xmlns:a16="http://schemas.microsoft.com/office/drawing/2014/main" id="{15DDDE82-EBB6-8B86-01D0-8AE79DF4F0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6" y="2000"/>
                  <a:ext cx="89" cy="142"/>
                </a:xfrm>
                <a:custGeom>
                  <a:avLst/>
                  <a:gdLst>
                    <a:gd name="T0" fmla="*/ 54 w 60"/>
                    <a:gd name="T1" fmla="*/ 96 h 96"/>
                    <a:gd name="T2" fmla="*/ 6 w 60"/>
                    <a:gd name="T3" fmla="*/ 96 h 96"/>
                    <a:gd name="T4" fmla="*/ 0 w 60"/>
                    <a:gd name="T5" fmla="*/ 90 h 96"/>
                    <a:gd name="T6" fmla="*/ 0 w 60"/>
                    <a:gd name="T7" fmla="*/ 6 h 96"/>
                    <a:gd name="T8" fmla="*/ 6 w 60"/>
                    <a:gd name="T9" fmla="*/ 0 h 96"/>
                    <a:gd name="T10" fmla="*/ 54 w 60"/>
                    <a:gd name="T11" fmla="*/ 0 h 96"/>
                    <a:gd name="T12" fmla="*/ 60 w 60"/>
                    <a:gd name="T13" fmla="*/ 6 h 96"/>
                    <a:gd name="T14" fmla="*/ 60 w 60"/>
                    <a:gd name="T15" fmla="*/ 90 h 96"/>
                    <a:gd name="T16" fmla="*/ 54 w 60"/>
                    <a:gd name="T17" fmla="*/ 96 h 96"/>
                    <a:gd name="T18" fmla="*/ 12 w 60"/>
                    <a:gd name="T19" fmla="*/ 84 h 96"/>
                    <a:gd name="T20" fmla="*/ 48 w 60"/>
                    <a:gd name="T21" fmla="*/ 84 h 96"/>
                    <a:gd name="T22" fmla="*/ 48 w 60"/>
                    <a:gd name="T23" fmla="*/ 12 h 96"/>
                    <a:gd name="T24" fmla="*/ 12 w 60"/>
                    <a:gd name="T25" fmla="*/ 12 h 96"/>
                    <a:gd name="T26" fmla="*/ 12 w 60"/>
                    <a:gd name="T27" fmla="*/ 8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0" h="96">
                      <a:moveTo>
                        <a:pt x="54" y="96"/>
                      </a:moveTo>
                      <a:cubicBezTo>
                        <a:pt x="6" y="96"/>
                        <a:pt x="6" y="96"/>
                        <a:pt x="6" y="96"/>
                      </a:cubicBezTo>
                      <a:cubicBezTo>
                        <a:pt x="2" y="96"/>
                        <a:pt x="0" y="93"/>
                        <a:pt x="0" y="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7" y="0"/>
                        <a:pt x="60" y="3"/>
                        <a:pt x="60" y="6"/>
                      </a:cubicBezTo>
                      <a:cubicBezTo>
                        <a:pt x="60" y="90"/>
                        <a:pt x="60" y="90"/>
                        <a:pt x="60" y="90"/>
                      </a:cubicBezTo>
                      <a:cubicBezTo>
                        <a:pt x="60" y="93"/>
                        <a:pt x="57" y="96"/>
                        <a:pt x="54" y="96"/>
                      </a:cubicBezTo>
                      <a:close/>
                      <a:moveTo>
                        <a:pt x="12" y="84"/>
                      </a:move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26" name="Freeform 111">
                  <a:extLst>
                    <a:ext uri="{FF2B5EF4-FFF2-40B4-BE49-F238E27FC236}">
                      <a16:creationId xmlns:a16="http://schemas.microsoft.com/office/drawing/2014/main" id="{17FE91BE-F4E5-683B-B8A2-C51166EB2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7" y="2054"/>
                  <a:ext cx="320" cy="70"/>
                </a:xfrm>
                <a:custGeom>
                  <a:avLst/>
                  <a:gdLst>
                    <a:gd name="T0" fmla="*/ 210 w 216"/>
                    <a:gd name="T1" fmla="*/ 48 h 48"/>
                    <a:gd name="T2" fmla="*/ 6 w 216"/>
                    <a:gd name="T3" fmla="*/ 48 h 48"/>
                    <a:gd name="T4" fmla="*/ 0 w 216"/>
                    <a:gd name="T5" fmla="*/ 42 h 48"/>
                    <a:gd name="T6" fmla="*/ 6 w 216"/>
                    <a:gd name="T7" fmla="*/ 36 h 48"/>
                    <a:gd name="T8" fmla="*/ 201 w 216"/>
                    <a:gd name="T9" fmla="*/ 36 h 48"/>
                    <a:gd name="T10" fmla="*/ 120 w 216"/>
                    <a:gd name="T11" fmla="*/ 12 h 48"/>
                    <a:gd name="T12" fmla="*/ 36 w 216"/>
                    <a:gd name="T13" fmla="*/ 12 h 48"/>
                    <a:gd name="T14" fmla="*/ 30 w 216"/>
                    <a:gd name="T15" fmla="*/ 6 h 48"/>
                    <a:gd name="T16" fmla="*/ 36 w 216"/>
                    <a:gd name="T17" fmla="*/ 0 h 48"/>
                    <a:gd name="T18" fmla="*/ 120 w 216"/>
                    <a:gd name="T19" fmla="*/ 0 h 48"/>
                    <a:gd name="T20" fmla="*/ 216 w 216"/>
                    <a:gd name="T21" fmla="*/ 42 h 48"/>
                    <a:gd name="T22" fmla="*/ 210 w 216"/>
                    <a:gd name="T2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6" h="48">
                      <a:moveTo>
                        <a:pt x="210" y="48"/>
                      </a:moveTo>
                      <a:cubicBezTo>
                        <a:pt x="6" y="48"/>
                        <a:pt x="6" y="48"/>
                        <a:pt x="6" y="48"/>
                      </a:cubicBezTo>
                      <a:cubicBezTo>
                        <a:pt x="2" y="48"/>
                        <a:pt x="0" y="45"/>
                        <a:pt x="0" y="42"/>
                      </a:cubicBezTo>
                      <a:cubicBezTo>
                        <a:pt x="0" y="39"/>
                        <a:pt x="2" y="36"/>
                        <a:pt x="6" y="36"/>
                      </a:cubicBezTo>
                      <a:cubicBezTo>
                        <a:pt x="201" y="36"/>
                        <a:pt x="201" y="36"/>
                        <a:pt x="201" y="36"/>
                      </a:cubicBezTo>
                      <a:cubicBezTo>
                        <a:pt x="192" y="25"/>
                        <a:pt x="160" y="12"/>
                        <a:pt x="120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2" y="12"/>
                        <a:pt x="30" y="9"/>
                        <a:pt x="30" y="6"/>
                      </a:cubicBezTo>
                      <a:cubicBezTo>
                        <a:pt x="30" y="3"/>
                        <a:pt x="32" y="0"/>
                        <a:pt x="36" y="0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65" y="0"/>
                        <a:pt x="216" y="17"/>
                        <a:pt x="216" y="42"/>
                      </a:cubicBezTo>
                      <a:cubicBezTo>
                        <a:pt x="216" y="45"/>
                        <a:pt x="213" y="48"/>
                        <a:pt x="2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27" name="Freeform 112">
                  <a:extLst>
                    <a:ext uri="{FF2B5EF4-FFF2-40B4-BE49-F238E27FC236}">
                      <a16:creationId xmlns:a16="http://schemas.microsoft.com/office/drawing/2014/main" id="{E8779F08-8661-5B1E-F280-67B1B510D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6" y="2018"/>
                  <a:ext cx="139" cy="50"/>
                </a:xfrm>
                <a:custGeom>
                  <a:avLst/>
                  <a:gdLst>
                    <a:gd name="T0" fmla="*/ 85 w 94"/>
                    <a:gd name="T1" fmla="*/ 34 h 34"/>
                    <a:gd name="T2" fmla="*/ 83 w 94"/>
                    <a:gd name="T3" fmla="*/ 32 h 34"/>
                    <a:gd name="T4" fmla="*/ 42 w 94"/>
                    <a:gd name="T5" fmla="*/ 12 h 34"/>
                    <a:gd name="T6" fmla="*/ 0 w 94"/>
                    <a:gd name="T7" fmla="*/ 12 h 34"/>
                    <a:gd name="T8" fmla="*/ 0 w 94"/>
                    <a:gd name="T9" fmla="*/ 0 h 34"/>
                    <a:gd name="T10" fmla="*/ 42 w 94"/>
                    <a:gd name="T11" fmla="*/ 0 h 34"/>
                    <a:gd name="T12" fmla="*/ 92 w 94"/>
                    <a:gd name="T13" fmla="*/ 24 h 34"/>
                    <a:gd name="T14" fmla="*/ 94 w 94"/>
                    <a:gd name="T15" fmla="*/ 26 h 34"/>
                    <a:gd name="T16" fmla="*/ 85 w 94"/>
                    <a:gd name="T1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4" h="34">
                      <a:moveTo>
                        <a:pt x="85" y="34"/>
                      </a:moveTo>
                      <a:cubicBezTo>
                        <a:pt x="85" y="34"/>
                        <a:pt x="84" y="33"/>
                        <a:pt x="83" y="32"/>
                      </a:cubicBezTo>
                      <a:cubicBezTo>
                        <a:pt x="77" y="25"/>
                        <a:pt x="64" y="12"/>
                        <a:pt x="4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70" y="0"/>
                        <a:pt x="85" y="16"/>
                        <a:pt x="92" y="24"/>
                      </a:cubicBezTo>
                      <a:cubicBezTo>
                        <a:pt x="93" y="25"/>
                        <a:pt x="93" y="25"/>
                        <a:pt x="94" y="26"/>
                      </a:cubicBezTo>
                      <a:lnTo>
                        <a:pt x="85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28" name="Freeform 113">
                  <a:extLst>
                    <a:ext uri="{FF2B5EF4-FFF2-40B4-BE49-F238E27FC236}">
                      <a16:creationId xmlns:a16="http://schemas.microsoft.com/office/drawing/2014/main" id="{E1FD3BD4-A374-4CC0-0D47-71EA073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3" y="1730"/>
                  <a:ext cx="321" cy="324"/>
                </a:xfrm>
                <a:custGeom>
                  <a:avLst/>
                  <a:gdLst>
                    <a:gd name="T0" fmla="*/ 175 w 217"/>
                    <a:gd name="T1" fmla="*/ 219 h 219"/>
                    <a:gd name="T2" fmla="*/ 172 w 217"/>
                    <a:gd name="T3" fmla="*/ 218 h 219"/>
                    <a:gd name="T4" fmla="*/ 109 w 217"/>
                    <a:gd name="T5" fmla="*/ 172 h 219"/>
                    <a:gd name="T6" fmla="*/ 87 w 217"/>
                    <a:gd name="T7" fmla="*/ 188 h 219"/>
                    <a:gd name="T8" fmla="*/ 80 w 217"/>
                    <a:gd name="T9" fmla="*/ 178 h 219"/>
                    <a:gd name="T10" fmla="*/ 105 w 217"/>
                    <a:gd name="T11" fmla="*/ 160 h 219"/>
                    <a:gd name="T12" fmla="*/ 112 w 217"/>
                    <a:gd name="T13" fmla="*/ 160 h 219"/>
                    <a:gd name="T14" fmla="*/ 164 w 217"/>
                    <a:gd name="T15" fmla="*/ 197 h 219"/>
                    <a:gd name="T16" fmla="*/ 143 w 217"/>
                    <a:gd name="T17" fmla="*/ 134 h 219"/>
                    <a:gd name="T18" fmla="*/ 145 w 217"/>
                    <a:gd name="T19" fmla="*/ 127 h 219"/>
                    <a:gd name="T20" fmla="*/ 194 w 217"/>
                    <a:gd name="T21" fmla="*/ 87 h 219"/>
                    <a:gd name="T22" fmla="*/ 135 w 217"/>
                    <a:gd name="T23" fmla="*/ 87 h 219"/>
                    <a:gd name="T24" fmla="*/ 130 w 217"/>
                    <a:gd name="T25" fmla="*/ 83 h 219"/>
                    <a:gd name="T26" fmla="*/ 109 w 217"/>
                    <a:gd name="T27" fmla="*/ 24 h 219"/>
                    <a:gd name="T28" fmla="*/ 88 w 217"/>
                    <a:gd name="T29" fmla="*/ 83 h 219"/>
                    <a:gd name="T30" fmla="*/ 82 w 217"/>
                    <a:gd name="T31" fmla="*/ 87 h 219"/>
                    <a:gd name="T32" fmla="*/ 23 w 217"/>
                    <a:gd name="T33" fmla="*/ 87 h 219"/>
                    <a:gd name="T34" fmla="*/ 73 w 217"/>
                    <a:gd name="T35" fmla="*/ 127 h 219"/>
                    <a:gd name="T36" fmla="*/ 74 w 217"/>
                    <a:gd name="T37" fmla="*/ 134 h 219"/>
                    <a:gd name="T38" fmla="*/ 62 w 217"/>
                    <a:gd name="T39" fmla="*/ 172 h 219"/>
                    <a:gd name="T40" fmla="*/ 50 w 217"/>
                    <a:gd name="T41" fmla="*/ 169 h 219"/>
                    <a:gd name="T42" fmla="*/ 62 w 217"/>
                    <a:gd name="T43" fmla="*/ 134 h 219"/>
                    <a:gd name="T44" fmla="*/ 3 w 217"/>
                    <a:gd name="T45" fmla="*/ 86 h 219"/>
                    <a:gd name="T46" fmla="*/ 1 w 217"/>
                    <a:gd name="T47" fmla="*/ 79 h 219"/>
                    <a:gd name="T48" fmla="*/ 7 w 217"/>
                    <a:gd name="T49" fmla="*/ 75 h 219"/>
                    <a:gd name="T50" fmla="*/ 78 w 217"/>
                    <a:gd name="T51" fmla="*/ 75 h 219"/>
                    <a:gd name="T52" fmla="*/ 103 w 217"/>
                    <a:gd name="T53" fmla="*/ 4 h 219"/>
                    <a:gd name="T54" fmla="*/ 109 w 217"/>
                    <a:gd name="T55" fmla="*/ 0 h 219"/>
                    <a:gd name="T56" fmla="*/ 114 w 217"/>
                    <a:gd name="T57" fmla="*/ 4 h 219"/>
                    <a:gd name="T58" fmla="*/ 139 w 217"/>
                    <a:gd name="T59" fmla="*/ 75 h 219"/>
                    <a:gd name="T60" fmla="*/ 211 w 217"/>
                    <a:gd name="T61" fmla="*/ 75 h 219"/>
                    <a:gd name="T62" fmla="*/ 216 w 217"/>
                    <a:gd name="T63" fmla="*/ 79 h 219"/>
                    <a:gd name="T64" fmla="*/ 214 w 217"/>
                    <a:gd name="T65" fmla="*/ 86 h 219"/>
                    <a:gd name="T66" fmla="*/ 156 w 217"/>
                    <a:gd name="T67" fmla="*/ 134 h 219"/>
                    <a:gd name="T68" fmla="*/ 181 w 217"/>
                    <a:gd name="T69" fmla="*/ 211 h 219"/>
                    <a:gd name="T70" fmla="*/ 179 w 217"/>
                    <a:gd name="T71" fmla="*/ 218 h 219"/>
                    <a:gd name="T72" fmla="*/ 175 w 217"/>
                    <a:gd name="T7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7" h="219">
                      <a:moveTo>
                        <a:pt x="175" y="219"/>
                      </a:moveTo>
                      <a:cubicBezTo>
                        <a:pt x="174" y="219"/>
                        <a:pt x="173" y="218"/>
                        <a:pt x="172" y="218"/>
                      </a:cubicBezTo>
                      <a:cubicBezTo>
                        <a:pt x="109" y="172"/>
                        <a:pt x="109" y="172"/>
                        <a:pt x="109" y="172"/>
                      </a:cubicBezTo>
                      <a:cubicBezTo>
                        <a:pt x="87" y="188"/>
                        <a:pt x="87" y="188"/>
                        <a:pt x="87" y="188"/>
                      </a:cubicBezTo>
                      <a:cubicBezTo>
                        <a:pt x="80" y="178"/>
                        <a:pt x="80" y="178"/>
                        <a:pt x="80" y="178"/>
                      </a:cubicBezTo>
                      <a:cubicBezTo>
                        <a:pt x="105" y="160"/>
                        <a:pt x="105" y="160"/>
                        <a:pt x="105" y="160"/>
                      </a:cubicBezTo>
                      <a:cubicBezTo>
                        <a:pt x="107" y="158"/>
                        <a:pt x="110" y="158"/>
                        <a:pt x="112" y="160"/>
                      </a:cubicBezTo>
                      <a:cubicBezTo>
                        <a:pt x="164" y="197"/>
                        <a:pt x="164" y="197"/>
                        <a:pt x="164" y="197"/>
                      </a:cubicBezTo>
                      <a:cubicBezTo>
                        <a:pt x="143" y="134"/>
                        <a:pt x="143" y="134"/>
                        <a:pt x="143" y="134"/>
                      </a:cubicBezTo>
                      <a:cubicBezTo>
                        <a:pt x="142" y="131"/>
                        <a:pt x="143" y="129"/>
                        <a:pt x="145" y="127"/>
                      </a:cubicBezTo>
                      <a:cubicBezTo>
                        <a:pt x="194" y="87"/>
                        <a:pt x="194" y="87"/>
                        <a:pt x="194" y="87"/>
                      </a:cubicBezTo>
                      <a:cubicBezTo>
                        <a:pt x="135" y="87"/>
                        <a:pt x="135" y="87"/>
                        <a:pt x="135" y="87"/>
                      </a:cubicBezTo>
                      <a:cubicBezTo>
                        <a:pt x="133" y="87"/>
                        <a:pt x="130" y="86"/>
                        <a:pt x="130" y="83"/>
                      </a:cubicBezTo>
                      <a:cubicBezTo>
                        <a:pt x="109" y="24"/>
                        <a:pt x="109" y="24"/>
                        <a:pt x="109" y="24"/>
                      </a:cubicBezTo>
                      <a:cubicBezTo>
                        <a:pt x="88" y="83"/>
                        <a:pt x="88" y="83"/>
                        <a:pt x="88" y="83"/>
                      </a:cubicBezTo>
                      <a:cubicBezTo>
                        <a:pt x="87" y="86"/>
                        <a:pt x="85" y="87"/>
                        <a:pt x="82" y="87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73" y="127"/>
                        <a:pt x="73" y="127"/>
                        <a:pt x="73" y="127"/>
                      </a:cubicBezTo>
                      <a:cubicBezTo>
                        <a:pt x="74" y="129"/>
                        <a:pt x="75" y="131"/>
                        <a:pt x="74" y="134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cubicBezTo>
                        <a:pt x="50" y="169"/>
                        <a:pt x="50" y="169"/>
                        <a:pt x="50" y="169"/>
                      </a:cubicBezTo>
                      <a:cubicBezTo>
                        <a:pt x="62" y="134"/>
                        <a:pt x="62" y="134"/>
                        <a:pt x="62" y="134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1" y="84"/>
                        <a:pt x="0" y="82"/>
                        <a:pt x="1" y="79"/>
                      </a:cubicBezTo>
                      <a:cubicBezTo>
                        <a:pt x="2" y="77"/>
                        <a:pt x="4" y="75"/>
                        <a:pt x="7" y="75"/>
                      </a:cubicBezTo>
                      <a:cubicBezTo>
                        <a:pt x="78" y="75"/>
                        <a:pt x="78" y="75"/>
                        <a:pt x="78" y="75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4" y="1"/>
                        <a:pt x="106" y="0"/>
                        <a:pt x="109" y="0"/>
                      </a:cubicBezTo>
                      <a:cubicBezTo>
                        <a:pt x="111" y="0"/>
                        <a:pt x="113" y="1"/>
                        <a:pt x="114" y="4"/>
                      </a:cubicBezTo>
                      <a:cubicBezTo>
                        <a:pt x="139" y="75"/>
                        <a:pt x="139" y="75"/>
                        <a:pt x="139" y="75"/>
                      </a:cubicBezTo>
                      <a:cubicBezTo>
                        <a:pt x="211" y="75"/>
                        <a:pt x="211" y="75"/>
                        <a:pt x="211" y="75"/>
                      </a:cubicBezTo>
                      <a:cubicBezTo>
                        <a:pt x="213" y="75"/>
                        <a:pt x="215" y="77"/>
                        <a:pt x="216" y="79"/>
                      </a:cubicBezTo>
                      <a:cubicBezTo>
                        <a:pt x="217" y="82"/>
                        <a:pt x="216" y="84"/>
                        <a:pt x="214" y="86"/>
                      </a:cubicBezTo>
                      <a:cubicBezTo>
                        <a:pt x="156" y="134"/>
                        <a:pt x="156" y="134"/>
                        <a:pt x="156" y="134"/>
                      </a:cubicBezTo>
                      <a:cubicBezTo>
                        <a:pt x="181" y="211"/>
                        <a:pt x="181" y="211"/>
                        <a:pt x="181" y="211"/>
                      </a:cubicBezTo>
                      <a:cubicBezTo>
                        <a:pt x="182" y="213"/>
                        <a:pt x="181" y="216"/>
                        <a:pt x="179" y="218"/>
                      </a:cubicBezTo>
                      <a:cubicBezTo>
                        <a:pt x="178" y="218"/>
                        <a:pt x="176" y="219"/>
                        <a:pt x="175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B64DD4-A626-E023-4160-0BB691386FC7}"/>
                </a:ext>
              </a:extLst>
            </p:cNvPr>
            <p:cNvGrpSpPr/>
            <p:nvPr/>
          </p:nvGrpSpPr>
          <p:grpSpPr>
            <a:xfrm>
              <a:off x="1176584" y="2365375"/>
              <a:ext cx="2180679" cy="2180679"/>
              <a:chOff x="1176584" y="2365375"/>
              <a:chExt cx="2180679" cy="218067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0DDAC5A-BCE4-3850-C5B1-6AD7BC97A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76584" y="2365375"/>
                <a:ext cx="2180679" cy="21806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00E86F0-46CC-FC9F-3F9E-187CC8172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425125" y="2577958"/>
                <a:ext cx="1724941" cy="1724941"/>
              </a:xfrm>
              <a:prstGeom prst="ellipse">
                <a:avLst/>
              </a:prstGeom>
              <a:gradFill>
                <a:gsLst>
                  <a:gs pos="38000">
                    <a:schemeClr val="accent1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grpSp>
            <p:nvGrpSpPr>
              <p:cNvPr id="14" name="Group 164">
                <a:extLst>
                  <a:ext uri="{FF2B5EF4-FFF2-40B4-BE49-F238E27FC236}">
                    <a16:creationId xmlns:a16="http://schemas.microsoft.com/office/drawing/2014/main" id="{B0818D29-EA5B-1A77-6E68-EA9BB3970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46937" y="3053088"/>
                <a:ext cx="670056" cy="731298"/>
                <a:chOff x="6744" y="3233"/>
                <a:chExt cx="372" cy="406"/>
              </a:xfrm>
              <a:solidFill>
                <a:schemeClr val="bg1"/>
              </a:solidFill>
            </p:grpSpPr>
            <p:sp>
              <p:nvSpPr>
                <p:cNvPr id="15" name="Freeform 165">
                  <a:extLst>
                    <a:ext uri="{FF2B5EF4-FFF2-40B4-BE49-F238E27FC236}">
                      <a16:creationId xmlns:a16="http://schemas.microsoft.com/office/drawing/2014/main" id="{9DFF55CA-E77B-A392-56DC-C318CB3039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74" y="3391"/>
                  <a:ext cx="142" cy="248"/>
                </a:xfrm>
                <a:custGeom>
                  <a:avLst/>
                  <a:gdLst>
                    <a:gd name="T0" fmla="*/ 66 w 96"/>
                    <a:gd name="T1" fmla="*/ 168 h 168"/>
                    <a:gd name="T2" fmla="*/ 30 w 96"/>
                    <a:gd name="T3" fmla="*/ 168 h 168"/>
                    <a:gd name="T4" fmla="*/ 24 w 96"/>
                    <a:gd name="T5" fmla="*/ 162 h 168"/>
                    <a:gd name="T6" fmla="*/ 24 w 96"/>
                    <a:gd name="T7" fmla="*/ 96 h 168"/>
                    <a:gd name="T8" fmla="*/ 0 w 96"/>
                    <a:gd name="T9" fmla="*/ 66 h 168"/>
                    <a:gd name="T10" fmla="*/ 0 w 96"/>
                    <a:gd name="T11" fmla="*/ 6 h 168"/>
                    <a:gd name="T12" fmla="*/ 6 w 96"/>
                    <a:gd name="T13" fmla="*/ 0 h 168"/>
                    <a:gd name="T14" fmla="*/ 90 w 96"/>
                    <a:gd name="T15" fmla="*/ 0 h 168"/>
                    <a:gd name="T16" fmla="*/ 96 w 96"/>
                    <a:gd name="T17" fmla="*/ 6 h 168"/>
                    <a:gd name="T18" fmla="*/ 96 w 96"/>
                    <a:gd name="T19" fmla="*/ 66 h 168"/>
                    <a:gd name="T20" fmla="*/ 72 w 96"/>
                    <a:gd name="T21" fmla="*/ 96 h 168"/>
                    <a:gd name="T22" fmla="*/ 72 w 96"/>
                    <a:gd name="T23" fmla="*/ 162 h 168"/>
                    <a:gd name="T24" fmla="*/ 66 w 96"/>
                    <a:gd name="T25" fmla="*/ 168 h 168"/>
                    <a:gd name="T26" fmla="*/ 36 w 96"/>
                    <a:gd name="T27" fmla="*/ 156 h 168"/>
                    <a:gd name="T28" fmla="*/ 60 w 96"/>
                    <a:gd name="T29" fmla="*/ 156 h 168"/>
                    <a:gd name="T30" fmla="*/ 60 w 96"/>
                    <a:gd name="T31" fmla="*/ 90 h 168"/>
                    <a:gd name="T32" fmla="*/ 66 w 96"/>
                    <a:gd name="T33" fmla="*/ 84 h 168"/>
                    <a:gd name="T34" fmla="*/ 84 w 96"/>
                    <a:gd name="T35" fmla="*/ 66 h 168"/>
                    <a:gd name="T36" fmla="*/ 84 w 96"/>
                    <a:gd name="T37" fmla="*/ 12 h 168"/>
                    <a:gd name="T38" fmla="*/ 12 w 96"/>
                    <a:gd name="T39" fmla="*/ 12 h 168"/>
                    <a:gd name="T40" fmla="*/ 12 w 96"/>
                    <a:gd name="T41" fmla="*/ 66 h 168"/>
                    <a:gd name="T42" fmla="*/ 30 w 96"/>
                    <a:gd name="T43" fmla="*/ 84 h 168"/>
                    <a:gd name="T44" fmla="*/ 36 w 96"/>
                    <a:gd name="T45" fmla="*/ 90 h 168"/>
                    <a:gd name="T46" fmla="*/ 36 w 96"/>
                    <a:gd name="T47" fmla="*/ 15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6" h="168">
                      <a:moveTo>
                        <a:pt x="66" y="168"/>
                      </a:moveTo>
                      <a:cubicBezTo>
                        <a:pt x="30" y="168"/>
                        <a:pt x="30" y="168"/>
                        <a:pt x="30" y="168"/>
                      </a:cubicBezTo>
                      <a:cubicBezTo>
                        <a:pt x="27" y="168"/>
                        <a:pt x="24" y="166"/>
                        <a:pt x="24" y="162"/>
                      </a:cubicBezTo>
                      <a:cubicBezTo>
                        <a:pt x="24" y="96"/>
                        <a:pt x="24" y="96"/>
                        <a:pt x="24" y="96"/>
                      </a:cubicBezTo>
                      <a:cubicBezTo>
                        <a:pt x="10" y="93"/>
                        <a:pt x="0" y="81"/>
                        <a:pt x="0" y="6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96" y="81"/>
                        <a:pt x="86" y="93"/>
                        <a:pt x="72" y="96"/>
                      </a:cubicBezTo>
                      <a:cubicBezTo>
                        <a:pt x="72" y="162"/>
                        <a:pt x="72" y="162"/>
                        <a:pt x="72" y="162"/>
                      </a:cubicBezTo>
                      <a:cubicBezTo>
                        <a:pt x="72" y="166"/>
                        <a:pt x="69" y="168"/>
                        <a:pt x="66" y="168"/>
                      </a:cubicBezTo>
                      <a:close/>
                      <a:moveTo>
                        <a:pt x="36" y="156"/>
                      </a:moveTo>
                      <a:cubicBezTo>
                        <a:pt x="60" y="156"/>
                        <a:pt x="60" y="156"/>
                        <a:pt x="60" y="156"/>
                      </a:cubicBezTo>
                      <a:cubicBezTo>
                        <a:pt x="60" y="90"/>
                        <a:pt x="60" y="90"/>
                        <a:pt x="60" y="90"/>
                      </a:cubicBezTo>
                      <a:cubicBezTo>
                        <a:pt x="60" y="87"/>
                        <a:pt x="63" y="84"/>
                        <a:pt x="66" y="84"/>
                      </a:cubicBezTo>
                      <a:cubicBezTo>
                        <a:pt x="76" y="84"/>
                        <a:pt x="84" y="76"/>
                        <a:pt x="84" y="66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2" y="76"/>
                        <a:pt x="20" y="84"/>
                        <a:pt x="30" y="84"/>
                      </a:cubicBezTo>
                      <a:cubicBezTo>
                        <a:pt x="33" y="84"/>
                        <a:pt x="36" y="87"/>
                        <a:pt x="36" y="90"/>
                      </a:cubicBezTo>
                      <a:lnTo>
                        <a:pt x="36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16" name="Freeform 166">
                  <a:extLst>
                    <a:ext uri="{FF2B5EF4-FFF2-40B4-BE49-F238E27FC236}">
                      <a16:creationId xmlns:a16="http://schemas.microsoft.com/office/drawing/2014/main" id="{F523152D-AC5D-02AB-7A17-5216916D5F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2" y="3267"/>
                  <a:ext cx="106" cy="106"/>
                </a:xfrm>
                <a:custGeom>
                  <a:avLst/>
                  <a:gdLst>
                    <a:gd name="T0" fmla="*/ 36 w 72"/>
                    <a:gd name="T1" fmla="*/ 72 h 72"/>
                    <a:gd name="T2" fmla="*/ 0 w 72"/>
                    <a:gd name="T3" fmla="*/ 36 h 72"/>
                    <a:gd name="T4" fmla="*/ 36 w 72"/>
                    <a:gd name="T5" fmla="*/ 0 h 72"/>
                    <a:gd name="T6" fmla="*/ 72 w 72"/>
                    <a:gd name="T7" fmla="*/ 36 h 72"/>
                    <a:gd name="T8" fmla="*/ 36 w 72"/>
                    <a:gd name="T9" fmla="*/ 72 h 72"/>
                    <a:gd name="T10" fmla="*/ 36 w 72"/>
                    <a:gd name="T11" fmla="*/ 12 h 72"/>
                    <a:gd name="T12" fmla="*/ 12 w 72"/>
                    <a:gd name="T13" fmla="*/ 36 h 72"/>
                    <a:gd name="T14" fmla="*/ 36 w 72"/>
                    <a:gd name="T15" fmla="*/ 60 h 72"/>
                    <a:gd name="T16" fmla="*/ 60 w 72"/>
                    <a:gd name="T17" fmla="*/ 36 h 72"/>
                    <a:gd name="T18" fmla="*/ 36 w 72"/>
                    <a:gd name="T19" fmla="*/ 1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72">
                      <a:moveTo>
                        <a:pt x="36" y="72"/>
                      </a:moveTo>
                      <a:cubicBezTo>
                        <a:pt x="16" y="72"/>
                        <a:pt x="0" y="56"/>
                        <a:pt x="0" y="36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6" y="0"/>
                        <a:pt x="72" y="16"/>
                        <a:pt x="72" y="36"/>
                      </a:cubicBezTo>
                      <a:cubicBezTo>
                        <a:pt x="72" y="56"/>
                        <a:pt x="56" y="72"/>
                        <a:pt x="36" y="72"/>
                      </a:cubicBezTo>
                      <a:close/>
                      <a:moveTo>
                        <a:pt x="36" y="12"/>
                      </a:moveTo>
                      <a:cubicBezTo>
                        <a:pt x="23" y="12"/>
                        <a:pt x="12" y="23"/>
                        <a:pt x="12" y="36"/>
                      </a:cubicBezTo>
                      <a:cubicBezTo>
                        <a:pt x="12" y="49"/>
                        <a:pt x="23" y="60"/>
                        <a:pt x="36" y="60"/>
                      </a:cubicBezTo>
                      <a:cubicBezTo>
                        <a:pt x="49" y="60"/>
                        <a:pt x="60" y="49"/>
                        <a:pt x="60" y="36"/>
                      </a:cubicBezTo>
                      <a:cubicBezTo>
                        <a:pt x="60" y="23"/>
                        <a:pt x="49" y="12"/>
                        <a:pt x="3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17" name="Freeform 167">
                  <a:extLst>
                    <a:ext uri="{FF2B5EF4-FFF2-40B4-BE49-F238E27FC236}">
                      <a16:creationId xmlns:a16="http://schemas.microsoft.com/office/drawing/2014/main" id="{39FD69F4-2C85-C680-1529-87695911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4" y="3233"/>
                  <a:ext cx="18" cy="406"/>
                </a:xfrm>
                <a:custGeom>
                  <a:avLst/>
                  <a:gdLst>
                    <a:gd name="T0" fmla="*/ 6 w 12"/>
                    <a:gd name="T1" fmla="*/ 275 h 275"/>
                    <a:gd name="T2" fmla="*/ 0 w 12"/>
                    <a:gd name="T3" fmla="*/ 269 h 275"/>
                    <a:gd name="T4" fmla="*/ 0 w 12"/>
                    <a:gd name="T5" fmla="*/ 6 h 275"/>
                    <a:gd name="T6" fmla="*/ 6 w 12"/>
                    <a:gd name="T7" fmla="*/ 0 h 275"/>
                    <a:gd name="T8" fmla="*/ 12 w 12"/>
                    <a:gd name="T9" fmla="*/ 6 h 275"/>
                    <a:gd name="T10" fmla="*/ 12 w 12"/>
                    <a:gd name="T11" fmla="*/ 269 h 275"/>
                    <a:gd name="T12" fmla="*/ 6 w 12"/>
                    <a:gd name="T13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75">
                      <a:moveTo>
                        <a:pt x="6" y="275"/>
                      </a:moveTo>
                      <a:cubicBezTo>
                        <a:pt x="3" y="275"/>
                        <a:pt x="0" y="273"/>
                        <a:pt x="0" y="269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269"/>
                        <a:pt x="12" y="269"/>
                        <a:pt x="12" y="269"/>
                      </a:cubicBezTo>
                      <a:cubicBezTo>
                        <a:pt x="12" y="273"/>
                        <a:pt x="9" y="275"/>
                        <a:pt x="6" y="2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  <p:sp>
              <p:nvSpPr>
                <p:cNvPr id="18" name="Freeform 168">
                  <a:extLst>
                    <a:ext uri="{FF2B5EF4-FFF2-40B4-BE49-F238E27FC236}">
                      <a16:creationId xmlns:a16="http://schemas.microsoft.com/office/drawing/2014/main" id="{CC5A544C-E103-F1DF-9D47-6370A3CC94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44" y="3267"/>
                  <a:ext cx="196" cy="124"/>
                </a:xfrm>
                <a:custGeom>
                  <a:avLst/>
                  <a:gdLst>
                    <a:gd name="T0" fmla="*/ 126 w 133"/>
                    <a:gd name="T1" fmla="*/ 84 h 84"/>
                    <a:gd name="T2" fmla="*/ 6 w 133"/>
                    <a:gd name="T3" fmla="*/ 84 h 84"/>
                    <a:gd name="T4" fmla="*/ 0 w 133"/>
                    <a:gd name="T5" fmla="*/ 78 h 84"/>
                    <a:gd name="T6" fmla="*/ 0 w 133"/>
                    <a:gd name="T7" fmla="*/ 6 h 84"/>
                    <a:gd name="T8" fmla="*/ 6 w 133"/>
                    <a:gd name="T9" fmla="*/ 0 h 84"/>
                    <a:gd name="T10" fmla="*/ 126 w 133"/>
                    <a:gd name="T11" fmla="*/ 0 h 84"/>
                    <a:gd name="T12" fmla="*/ 132 w 133"/>
                    <a:gd name="T13" fmla="*/ 4 h 84"/>
                    <a:gd name="T14" fmla="*/ 130 w 133"/>
                    <a:gd name="T15" fmla="*/ 10 h 84"/>
                    <a:gd name="T16" fmla="*/ 99 w 133"/>
                    <a:gd name="T17" fmla="*/ 42 h 84"/>
                    <a:gd name="T18" fmla="*/ 130 w 133"/>
                    <a:gd name="T19" fmla="*/ 74 h 84"/>
                    <a:gd name="T20" fmla="*/ 132 w 133"/>
                    <a:gd name="T21" fmla="*/ 81 h 84"/>
                    <a:gd name="T22" fmla="*/ 126 w 133"/>
                    <a:gd name="T23" fmla="*/ 84 h 84"/>
                    <a:gd name="T24" fmla="*/ 12 w 133"/>
                    <a:gd name="T25" fmla="*/ 72 h 84"/>
                    <a:gd name="T26" fmla="*/ 112 w 133"/>
                    <a:gd name="T27" fmla="*/ 72 h 84"/>
                    <a:gd name="T28" fmla="*/ 86 w 133"/>
                    <a:gd name="T29" fmla="*/ 46 h 84"/>
                    <a:gd name="T30" fmla="*/ 86 w 133"/>
                    <a:gd name="T31" fmla="*/ 38 h 84"/>
                    <a:gd name="T32" fmla="*/ 112 w 133"/>
                    <a:gd name="T33" fmla="*/ 12 h 84"/>
                    <a:gd name="T34" fmla="*/ 12 w 133"/>
                    <a:gd name="T35" fmla="*/ 12 h 84"/>
                    <a:gd name="T36" fmla="*/ 12 w 133"/>
                    <a:gd name="T37" fmla="*/ 7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3" h="84">
                      <a:moveTo>
                        <a:pt x="126" y="84"/>
                      </a:move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" y="84"/>
                        <a:pt x="0" y="82"/>
                        <a:pt x="0" y="7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8" y="0"/>
                        <a:pt x="131" y="2"/>
                        <a:pt x="132" y="4"/>
                      </a:cubicBezTo>
                      <a:cubicBezTo>
                        <a:pt x="133" y="6"/>
                        <a:pt x="132" y="9"/>
                        <a:pt x="130" y="10"/>
                      </a:cubicBezTo>
                      <a:cubicBezTo>
                        <a:pt x="99" y="42"/>
                        <a:pt x="99" y="42"/>
                        <a:pt x="99" y="42"/>
                      </a:cubicBezTo>
                      <a:cubicBezTo>
                        <a:pt x="130" y="74"/>
                        <a:pt x="130" y="74"/>
                        <a:pt x="130" y="74"/>
                      </a:cubicBezTo>
                      <a:cubicBezTo>
                        <a:pt x="132" y="76"/>
                        <a:pt x="133" y="78"/>
                        <a:pt x="132" y="81"/>
                      </a:cubicBezTo>
                      <a:cubicBezTo>
                        <a:pt x="131" y="83"/>
                        <a:pt x="128" y="84"/>
                        <a:pt x="126" y="84"/>
                      </a:cubicBezTo>
                      <a:close/>
                      <a:moveTo>
                        <a:pt x="12" y="72"/>
                      </a:move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86" y="46"/>
                        <a:pt x="86" y="46"/>
                        <a:pt x="86" y="46"/>
                      </a:cubicBezTo>
                      <a:cubicBezTo>
                        <a:pt x="83" y="44"/>
                        <a:pt x="83" y="40"/>
                        <a:pt x="86" y="38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968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2025-10-28T21:55:22Z</dcterms:created>
  <dcterms:modified xsi:type="dcterms:W3CDTF">2025-10-28T21:55:22Z</dcterms:modified>
</cp:coreProperties>
</file>