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9F4B-3B93-91E0-1F9D-45257038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4845-6DB6-4946-59EC-09DE4EAF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CC27-0FC8-89FC-E5C1-AE3D373D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5D2F-D324-22BE-38A0-5E40F1F8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FFC6-0560-996E-6CE9-7BB48200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6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60A-9053-65E7-8501-2A9DDD97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0ECE-B159-D9A1-A026-06FCAAA9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6269-0911-9647-F8D5-21457A33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4F33-BBE3-4C90-D007-DD871B20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75FC-3A30-2E12-D37D-7863FA65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3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D017-07BC-18E2-7B63-C0117A37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670C8-BD32-5E88-A100-4C0F981C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E2EE-C0DB-D7D3-8B8D-6B4F6601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1666-DCA2-3876-D762-FE0D2CF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CB96-2338-1B40-5195-27CC789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4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F146-D063-BCDC-0376-04D948AA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1063-AB59-46C0-A37C-BE7CFD5C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C6E7-2D3C-8FCB-12C6-66CFB47D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53F2-4B3D-9977-E8C7-29F2A26F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20DA-B3BF-7E9C-734B-F0DAF6FF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56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7DFF-D8EB-2F0A-140E-AF8FEF09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0091-F85F-61D3-32CB-75BF3B16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B19D-44E6-705F-2161-3288963F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45E5-7C1F-BBB2-1493-1564844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7ED3-3C70-2DAE-CC96-38BE49B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50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D4DA-200F-1781-1F75-81ADE2A1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EF47-45A9-9660-6AB9-FDC12FF3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A565-F31E-A939-7D5A-60B4F679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F676-FF38-D85E-017C-5447D48C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043B5-0F75-F152-1FB5-71501974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0E68-6F24-25D4-424C-545AC53D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3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8A07-F737-2E89-BA7A-F47442D9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4010-69C3-F1DF-2CFC-399B88EF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D9F0E-7F49-6BA4-3131-E324DAE3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AA1A8-AE34-E180-D7ED-6E9E95260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E7369-DA7A-0A73-9550-D8632131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252CF-A137-A399-BE10-1D464525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4BB98-2FCD-BDA6-1F18-E8F41191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0034F-92DD-89F3-11D5-14DCFBCD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57F-0778-8CD7-A867-852A05B8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A471-2365-87ED-1C75-C9B99950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8A82-3464-EC6F-AFAD-A70A4B21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622FC-2B2D-064D-8E6F-2C6F12BA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6BB0-6B71-574E-2380-4350249F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C56C4-E928-4A01-110B-9358891E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2A8AA-C5A0-3E07-BEF1-DD45A4BA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FFD5-0445-23A1-49E4-CB520F5F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992B-AD03-1433-1D0B-A2396D69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25B30-0CF1-EF57-3BEC-548446D1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39C7-B9EB-92E5-5003-32B10555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A1FC-9C01-D26C-E536-810E50B9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50C67-D866-9E39-1F2F-EF6B5B5F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7D20-D8E5-FE66-053C-3273660F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BFD2-F467-9112-9735-4AEFB553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71D0-7851-85F6-57E3-5F1D0CA6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4986-E96D-7508-FC9F-2ADFFFEA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2AE7F-0082-2BD0-2AEE-A12549B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FFF3-EE98-0453-3C26-675A4313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9DDA0-6C61-B2D5-A857-848655C2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965D-04FC-9CF1-3D4F-855578A4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393B-7D79-9A22-F84D-885D27419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3D894-CBDD-41B6-90BB-3FBD5F6278B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2AB4-BA79-0816-6C17-65901A618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B24F-D4F4-568B-226F-CE62A533E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17EDC-A5C1-44E1-ADDC-65AC63BDC6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QUOTEs">
            <a:extLst>
              <a:ext uri="{FF2B5EF4-FFF2-40B4-BE49-F238E27FC236}">
                <a16:creationId xmlns:a16="http://schemas.microsoft.com/office/drawing/2014/main" id="{3FEEF8D9-E266-613B-3CA7-B0D6EFBD165F}"/>
              </a:ext>
            </a:extLst>
          </p:cNvPr>
          <p:cNvGrpSpPr/>
          <p:nvPr/>
        </p:nvGrpSpPr>
        <p:grpSpPr>
          <a:xfrm>
            <a:off x="4964738" y="3885357"/>
            <a:ext cx="2299616" cy="1005613"/>
            <a:chOff x="3124113" y="3885357"/>
            <a:chExt cx="2299616" cy="1005613"/>
          </a:xfrm>
        </p:grpSpPr>
        <p:sp>
          <p:nvSpPr>
            <p:cNvPr id="3" name="Text Box 6">
              <a:extLst>
                <a:ext uri="{FF2B5EF4-FFF2-40B4-BE49-F238E27FC236}">
                  <a16:creationId xmlns:a16="http://schemas.microsoft.com/office/drawing/2014/main" id="{68EFCE9D-96D4-C905-D2DC-B8B76F103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861" y="3998449"/>
              <a:ext cx="2166868" cy="6155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</a:bodyPr>
            <a:lstStyle/>
            <a:p>
              <a:pPr defTabSz="1087106" fontAlgn="base">
                <a:spcBef>
                  <a:spcPts val="400"/>
                </a:spcBef>
                <a:spcAft>
                  <a:spcPct val="0"/>
                </a:spcAft>
                <a:buSzPct val="120000"/>
              </a:pPr>
              <a:r>
                <a:rPr lang="pt-B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Graphik"/>
                  <a:cs typeface="Arial" charset="0"/>
                </a:rPr>
                <a:t>Até compreendo benefícios genéricos (ganho de escala, velocidade), mas na prática mesmo, </a:t>
              </a:r>
              <a:r>
                <a:rPr lang="pt-B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Graphik Semibold" panose="020B0703030202060203" pitchFamily="34" charset="0"/>
                  <a:cs typeface="Arial" charset="0"/>
                </a:rPr>
                <a:t>entendo muito pouco </a:t>
              </a:r>
              <a:r>
                <a:rPr lang="pt-B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Graphik"/>
                  <a:cs typeface="Arial" charset="0"/>
                </a:rPr>
                <a:t>(...)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9E19A0-706C-A66E-BEE4-6231AAD78389}"/>
                </a:ext>
              </a:extLst>
            </p:cNvPr>
            <p:cNvSpPr txBox="1"/>
            <p:nvPr/>
          </p:nvSpPr>
          <p:spPr>
            <a:xfrm>
              <a:off x="3124113" y="3885357"/>
              <a:ext cx="270908" cy="21467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R="0" algn="l" defTabSz="1087106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pt-BR" sz="40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sis MT Pro Medium" panose="020F0502020204030204" pitchFamily="18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“</a:t>
              </a:r>
              <a:endParaRPr kumimoji="0" lang="pt-B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C42179-0BD1-E6E9-92DE-0C3460E709E4}"/>
                </a:ext>
              </a:extLst>
            </p:cNvPr>
            <p:cNvSpPr txBox="1"/>
            <p:nvPr/>
          </p:nvSpPr>
          <p:spPr>
            <a:xfrm>
              <a:off x="3597364" y="4685504"/>
              <a:ext cx="1588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1087106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pt-BR" sz="1000" b="1" i="1" u="none" strike="noStrike" kern="1200" cap="none" spc="0" normalizeH="0" baseline="0" noProof="0">
                  <a:ln>
                    <a:noFill/>
                  </a:ln>
                  <a:solidFill>
                    <a:srgbClr val="BFBFBF"/>
                  </a:solidFill>
                  <a:effectLst/>
                  <a:uLnTx/>
                  <a:uFillTx/>
                  <a:latin typeface="Graphik Semibold" panose="020B0703030202060203" pitchFamily="34" charset="0"/>
                  <a:cs typeface="Arial" charset="0"/>
                </a:rPr>
                <a:t>Sup., Produtos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B28A50-BD10-A85D-2D03-4ECC31C8998D}"/>
                </a:ext>
              </a:extLst>
            </p:cNvPr>
            <p:cNvSpPr/>
            <p:nvPr/>
          </p:nvSpPr>
          <p:spPr>
            <a:xfrm>
              <a:off x="3256862" y="4633927"/>
              <a:ext cx="257043" cy="2570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1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CA962D89-422F-37DC-C7CA-18C129079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8823" y="4665888"/>
              <a:ext cx="193120" cy="19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73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Medium</vt:lpstr>
      <vt:lpstr>Aptos</vt:lpstr>
      <vt:lpstr>Aptos Display</vt:lpstr>
      <vt:lpstr>Arial</vt:lpstr>
      <vt:lpstr>Graphik</vt:lpstr>
      <vt:lpstr>Graphik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2025-10-28T22:37:41Z</dcterms:created>
  <dcterms:modified xsi:type="dcterms:W3CDTF">2025-10-28T22:37:41Z</dcterms:modified>
</cp:coreProperties>
</file>