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A7D14-EB0F-BB8C-922D-0BAA06EF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D8A94-3E1D-0F6B-DB69-BB759C672B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2DCFB-348B-AF92-14EE-6D34F22B7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D7CA5-EEE0-F274-333C-1D67BCBAF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F837-AAC4-2805-31AD-018D0FE9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6506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88DB9-A848-FCD0-B396-5DBF2339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00857A-2666-EFA0-8095-E7FF19CA0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EADA-C6A3-22AB-54B7-EC853F09E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DAF4A-0BA8-02AC-5EDB-1863DB9A1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5AF66-C596-70C8-693B-AC683CA67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67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41EFB-2360-262B-DB0E-36A9000EC6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33484-2EC5-183D-00FB-252A4F5D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A6894-9A9C-929E-F3B6-9F24BDE1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F96C1-772C-37B3-B9C5-228980A40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4F8D3-0DEF-2D48-A954-B3FCA2B0C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36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E43C-FE79-00C8-E759-9229AC44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68D01-6BB3-1FED-6D78-FF337C85F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11A1A-BACE-D5AF-8E5B-9D69A2B5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573CC-DF8D-74F3-A3F8-395D8EAFE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DBA78-D690-1541-9190-F7423796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3996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A57F-7437-40EA-DE55-6343071B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6A300-1FC6-9D91-0706-473C0BA43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FE52F-EFBD-4BF5-E0A9-F6A944C6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E3433-0489-A574-9901-5AF6ED621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107BC-31C6-511D-A04A-1B995FF7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1864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F2B31-03F7-887E-D8ED-43B31CBE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1B3B7-0F51-AA76-992C-4CD16896D6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4B013-B5AB-8097-3096-C5C29DDBE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CA357-9CD5-059E-22EF-DD225D068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FB8840-4649-124D-31C9-28349BDA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56134-5FF3-62FA-AE00-FCE5E5E3C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130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B353-586D-6DF5-91B8-A54F7AD8E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DF0DE-E91F-CD66-4178-AD6EFD188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B3D5D-77CC-1015-18DC-68535779F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DD33AF-CF17-8858-2B2C-35A1E0E152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375F9E-9E30-CBDD-9EAF-9F89C975C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837713-22D0-70B4-7175-702C7FFB2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B01F22-2849-F794-3186-D8977019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C20CCB-36A8-2019-3F3F-AAE140C4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261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911FA-8686-41FE-1085-E441E9136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C5795-F03D-93BB-0168-47FE13341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B2321-9E02-FDCD-1CCE-0253022C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832A5-4746-0B11-8075-F46EEF2A1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8537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CDCF70-DE7C-FCF8-D540-769AD302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5F76F8-1B52-2569-869B-0B2B7D71B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F10A1-6402-1150-7333-F348BAFAF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064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DD669-7A19-3E47-49F1-C994066F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A2E4-EC34-A625-09CC-DBCDFD79C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04F6BA-4BA6-0874-197D-D75D41F5F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5CBF-99E6-8F66-85D2-C953BF7C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70A60-3F62-1913-9AD8-E256817D8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DB542-4182-B5CC-0BE1-7C37980D8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5534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C73DA-77AD-0C36-A08C-DA9365E9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ADBD39-9C39-9E14-DC4A-C0CB40981E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499FDA-1734-1512-C753-9EEE69187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05EA7-7A5F-82B4-C419-E7821B85A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73C6D-F117-EE58-3A8D-0EC77620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106259-2A36-D77C-11DD-E0FC8EBB7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935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2A5836-B0BA-2981-5747-6EFAE3D6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BFA42-D023-063B-EB58-EBFD898C9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B65F-16E1-A3B4-EB81-47A2885AE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E074E-A773-4554-99D2-B6B134ADE5A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F6947-534D-8A79-0998-C535B21B3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ADE7E-2EDF-4EC0-7F09-ECCA3944F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DC9C0D-52CE-4150-97F1-D1D9C0372D8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310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3D-Item">
            <a:extLst>
              <a:ext uri="{FF2B5EF4-FFF2-40B4-BE49-F238E27FC236}">
                <a16:creationId xmlns:a16="http://schemas.microsoft.com/office/drawing/2014/main" id="{6B8F2074-D43D-F0F4-DE52-0E25E8A30E50}"/>
              </a:ext>
            </a:extLst>
          </p:cNvPr>
          <p:cNvGrpSpPr/>
          <p:nvPr/>
        </p:nvGrpSpPr>
        <p:grpSpPr>
          <a:xfrm>
            <a:off x="5935590" y="2261386"/>
            <a:ext cx="3521839" cy="3521839"/>
            <a:chOff x="287265" y="2108986"/>
            <a:chExt cx="3521839" cy="35218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9EAFB5-524B-5CB3-AA2B-F914F1253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7265" y="2108986"/>
              <a:ext cx="3521839" cy="3521839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3DB674C-785D-9527-BB61-17C49E928731}"/>
                </a:ext>
              </a:extLst>
            </p:cNvPr>
            <p:cNvGrpSpPr/>
            <p:nvPr/>
          </p:nvGrpSpPr>
          <p:grpSpPr>
            <a:xfrm>
              <a:off x="1021042" y="2990469"/>
              <a:ext cx="2675359" cy="1521604"/>
              <a:chOff x="1218750" y="2417309"/>
              <a:chExt cx="2675359" cy="1521604"/>
            </a:xfrm>
          </p:grpSpPr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CDBA08C-26A5-19A0-3EDA-1163AB97C9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67723" y="2417309"/>
                <a:ext cx="2626386" cy="1521604"/>
              </a:xfrm>
              <a:prstGeom prst="rect">
                <a:avLst/>
              </a:prstGeom>
            </p:spPr>
            <p:txBody>
              <a:bodyPr vert="horz" lIns="0" tIns="0" rIns="0" bIns="0" rtlCol="0" anchor="ctr">
                <a:noAutofit/>
              </a:bodyPr>
              <a:lstStyle>
                <a:lvl1pPr marL="55561" indent="0" algn="l" defTabSz="914377" rtl="0" eaLnBrk="1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None/>
                  <a:defRPr sz="2400" b="1" kern="1200" cap="none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1pPr>
                <a:lvl2pPr marL="285744" indent="-230182" algn="l" defTabSz="914377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514338" indent="-230182" algn="l" defTabSz="914377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Graphik" panose="020B0503030202060203" pitchFamily="34" charset="0"/>
                  <a:buChar char="–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685783" indent="-171446" algn="l" defTabSz="914377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857229" indent="-177796" algn="l" defTabSz="914377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0"/>
                  </a:spcAft>
                  <a:buFont typeface="Graphik" panose="020B0503030202060203" pitchFamily="34" charset="0"/>
                  <a:buChar char="–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028674" indent="-173034" algn="l" defTabSz="914377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55561" indent="0" algn="l" defTabSz="914377" rtl="0" eaLnBrk="1" latinLnBrk="0" hangingPunct="1">
                  <a:lnSpc>
                    <a:spcPct val="90000"/>
                  </a:lnSpc>
                  <a:spcBef>
                    <a:spcPts val="800"/>
                  </a:spcBef>
                  <a:buFont typeface="Arial" panose="020B0604020202020204" pitchFamily="34" charset="0"/>
                  <a:buNone/>
                  <a:defRPr sz="1200" b="1" kern="1200" cap="all" baseline="0">
                    <a:solidFill>
                      <a:schemeClr val="tx1"/>
                    </a:solidFill>
                    <a:latin typeface="+mj-lt"/>
                    <a:ea typeface="+mn-ea"/>
                    <a:cs typeface="+mn-cs"/>
                  </a:defRPr>
                </a:lvl7pPr>
                <a:lvl8pPr marL="55561" indent="0" algn="l" defTabSz="914377" rtl="0" eaLnBrk="1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None/>
                  <a:defRPr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55561" indent="0" algn="l" defTabSz="914377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600"/>
                  </a:spcAft>
                  <a:buFont typeface="Arial" panose="020B0604020202020204" pitchFamily="34" charset="0"/>
                  <a:buNone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56544" marR="0" lvl="0" indent="0" algn="l" defTabSz="930561" rtl="0" eaLnBrk="1" fontAlgn="auto" latinLnBrk="0" hangingPunct="1">
                  <a:lnSpc>
                    <a:spcPct val="4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sz="8000" b="1" i="0" u="none" strike="noStrike" kern="1200" cap="none" spc="0" normalizeH="0" baseline="0" noProof="0">
                    <a:ln>
                      <a:noFill/>
                    </a:ln>
                    <a:solidFill>
                      <a:srgbClr val="460073"/>
                    </a:solidFill>
                    <a:effectLst/>
                    <a:uLnTx/>
                    <a:uFillTx/>
                    <a:latin typeface="Graphik" panose="020B0503030202060203" pitchFamily="34" charset="0"/>
                    <a:ea typeface="+mn-ea"/>
                    <a:cs typeface="Arial" panose="020B0604020202020204" pitchFamily="34" charset="0"/>
                  </a:rPr>
                  <a:t>94%</a:t>
                </a: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460073"/>
                  </a:solidFill>
                  <a:effectLst/>
                  <a:uLnTx/>
                  <a:uFillTx/>
                  <a:latin typeface="Graphik" panose="020B0503030202060203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7842EAE-11CD-C988-9F2F-4DB016A6226A}"/>
                  </a:ext>
                </a:extLst>
              </p:cNvPr>
              <p:cNvSpPr/>
              <p:nvPr/>
            </p:nvSpPr>
            <p:spPr>
              <a:xfrm>
                <a:off x="1218750" y="3330857"/>
                <a:ext cx="2185796" cy="4801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56544" marR="0" lvl="0" indent="0" algn="l" defTabSz="930561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611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T Sectra Fine Bk" panose="00000400000000000000" pitchFamily="50" charset="0"/>
                    <a:ea typeface="+mn-ea"/>
                    <a:cs typeface="Arial" panose="020B0604020202020204" pitchFamily="34" charset="0"/>
                  </a:rPr>
                  <a:t>Of enterprises have a </a:t>
                </a:r>
                <a:r>
                  <a:rPr kumimoji="0" lang="en-US" sz="14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T Sectra Fine Bk" panose="00000400000000000000" pitchFamily="50" charset="0"/>
                    <a:ea typeface="+mn-ea"/>
                    <a:cs typeface="Arial" panose="020B0604020202020204" pitchFamily="34" charset="0"/>
                  </a:rPr>
                  <a:t>multicloud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GT Sectra Fine Bk" panose="00000400000000000000" pitchFamily="50" charset="0"/>
                    <a:ea typeface="+mn-ea"/>
                    <a:cs typeface="Arial" panose="020B0604020202020204" pitchFamily="34" charset="0"/>
                  </a:rPr>
                  <a:t> strategy</a:t>
                </a: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7AB626F7-BCD4-72B8-579F-D8AB4B57A841}"/>
                </a:ext>
              </a:extLst>
            </p:cNvPr>
            <p:cNvSpPr/>
            <p:nvPr/>
          </p:nvSpPr>
          <p:spPr>
            <a:xfrm>
              <a:off x="802654" y="2278549"/>
              <a:ext cx="2732098" cy="2732098"/>
            </a:xfrm>
            <a:prstGeom prst="arc">
              <a:avLst>
                <a:gd name="adj1" fmla="val 16200000"/>
                <a:gd name="adj2" fmla="val 14688000"/>
              </a:avLst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raphik" panose="020B0503030202060203" pitchFamily="34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9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Graphik</vt:lpstr>
      <vt:lpstr>GT Sectra Fine Bk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2025-10-28T22:43:34Z</dcterms:created>
  <dcterms:modified xsi:type="dcterms:W3CDTF">2025-10-28T22:43:35Z</dcterms:modified>
</cp:coreProperties>
</file>