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AFF2-455F-DE7D-98F9-5653FBD0E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14396-1351-F692-DCCE-CA72AC198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1A198-F11B-9F59-0C32-61E84BE7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19D1-6FAF-FED2-CD9F-7C451C5E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EAB26-8DA6-E82B-E6B2-5777DC3C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05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8B82-731A-A7D9-7E43-65DE5EC4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E823D-20ED-63A2-6A90-7EB6288F7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BDDA8-D79B-9405-6495-B2F23696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A997C-66F0-2AD8-E016-45B8DF38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B510-59B9-2AEA-16B0-1EC3B37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06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083EE-B199-4AC7-9146-07B3674DF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50C01-A35E-DF94-D54F-8A8EF85D4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BFEE1-A6D6-E259-F5D9-D6DADE9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4EDC-52C4-DE24-A6FF-9AB3448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2725-ED59-32F8-287F-C9139532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3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933A-9EA9-A9DB-50D9-D466BC80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8893-51EA-D15E-B7BC-BEA509FA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553B-9DA4-4A04-7455-0E6531D4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07FD-ABBE-8001-B5EE-2705C5F3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9D17-658F-B7D7-A067-C8D7A2E3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94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F5E4-DB2E-0226-3BE6-B27C3855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2464C-3266-1C1A-C532-7DAC4DEB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DD8F-087A-7A59-0F5A-EDC3972C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7B9D-7F59-FA3E-1712-9AEAE064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61E0B-9260-AFF7-070A-40510DD7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88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484E-229A-EDC4-B13E-C6314540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4D7A-41CA-712C-185A-38B52836F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71625-10A1-5550-A21E-2F53AF4C0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C1193-34C3-5BCC-71F8-DF754A52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FA0E8-6545-A6DF-69A3-2A4C0408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020D7-6C36-AFE1-A581-4ABB3D9D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62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7C9D-18E8-879F-F9CA-9A1315F7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03B60-B30A-E8F7-F3E0-568EE17FF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92506-8B74-13F0-B990-6C2D5126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654C7-A162-73B3-1AE1-AA3260931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CEB51-D7C7-04EF-4FE4-7F5FBDB72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A73D9-6F53-E2E5-79DB-2A7CE515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87E6A-FBBE-620C-BC4B-72AB40B3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D12CF-3EB7-88CC-E43C-5811BA73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BE4A-3B58-B149-EED5-45B3AEE7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D3461-327C-5112-EC05-33D4247F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AD8E8-4E23-709F-755D-315825F1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F9C0F-AC3E-62E1-EB03-994B1D3F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1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4F4A2-1DE4-FA04-FC1F-4AEEEF8F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BA7FC-3EA4-9C88-547D-2E8411DA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25A63-854A-4B76-ED07-EE1C2DE3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3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65AC-D50C-26B8-4E51-73BE0C12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2C01-9FD6-EAB6-6F84-10F5DFE0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6DA54-26DA-8D59-A229-E7C7B21B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B9843-F99F-02DB-C836-9A7150FC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EF3D5-6122-6676-E5C1-DD559418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7905-8717-E2F7-2D5C-8BF31180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10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BE11-0F1C-BE9B-5BBF-4D225B14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0C250-1D04-BAE6-C145-D48EEC873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93452-365F-B8FE-899F-7B695757F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96056-0154-00FB-5ECE-9953FDE0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9A2C1-B199-0427-32BD-4C338812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9A8A-F6A2-AA16-0EFC-2B9CB632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6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D03AF-E3D4-7D47-63CD-8F3BB687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E5F0-DBBC-C2ED-1572-CA9728B9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3DD3-8205-8C75-E0D3-8FC4C80FA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944FB-FB20-4CAC-AA05-A7D3182C7353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4852-84CF-75C0-78BF-34910F513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9BBB4-7BB8-3194-D982-3AA747921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F4099-EF70-4F5C-873E-A8C8A103D5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56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2E47ADA1-1A89-9782-E9E4-038702FBC486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08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2025-10-28T19:01:08Z</dcterms:created>
  <dcterms:modified xsi:type="dcterms:W3CDTF">2025-10-28T19:01:18Z</dcterms:modified>
</cp:coreProperties>
</file>